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ags/tag8.xml" ContentType="application/vnd.openxmlformats-officedocument.presentationml.tags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gs/tag189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178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156.xml" ContentType="application/vnd.openxmlformats-officedocument.presentationml.tags+xml"/>
  <Override PartName="/ppt/tags/tag167.xml" ContentType="application/vnd.openxmlformats-officedocument.presentationml.tags+xml"/>
  <Override PartName="/ppt/tags/tag41.xml" ContentType="application/vnd.openxmlformats-officedocument.presentationml.tags+xml"/>
  <Override PartName="/ppt/tags/tag145.xml" ContentType="application/vnd.openxmlformats-officedocument.presentationml.tags+xml"/>
  <Override PartName="/ppt/tags/tag192.xml" ContentType="application/vnd.openxmlformats-officedocument.presentationml.tags+xml"/>
  <Override PartName="/ppt/slideLayouts/slideLayout87.xml" ContentType="application/vnd.openxmlformats-officedocument.presentationml.slideLayout+xml"/>
  <Override PartName="/ppt/tags/tag30.xml" ContentType="application/vnd.openxmlformats-officedocument.presentationml.tags+xml"/>
  <Override PartName="/ppt/tags/tag134.xml" ContentType="application/vnd.openxmlformats-officedocument.presentationml.tags+xml"/>
  <Override PartName="/ppt/tags/tag181.xml" ContentType="application/vnd.openxmlformats-officedocument.presentationml.tags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70.xml" ContentType="application/vnd.openxmlformats-officedocument.presentationml.tag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Layouts/slideLayout65.xml" ContentType="application/vnd.openxmlformats-officedocument.presentationml.slideLayout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tags/tag68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32.xml" ContentType="application/vnd.openxmlformats-officedocument.presentationml.slideLayout+xml"/>
  <Override PartName="/ppt/tags/tag57.xml" ContentType="application/vnd.openxmlformats-officedocument.presentationml.tags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8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75.xml" ContentType="application/vnd.openxmlformats-officedocument.presentationml.tags+xml"/>
  <Override PartName="/ppt/tags/tag13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64.xml" ContentType="application/vnd.openxmlformats-officedocument.presentationml.tags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ags/tag106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ppt/theme/theme7.xml" ContentType="application/vnd.openxmlformats-officedocument.theme+xml"/>
  <Override PartName="/ppt/slideLayouts/slideLayout48.xml" ContentType="application/vnd.openxmlformats-officedocument.presentationml.slideLayout+xml"/>
  <Override PartName="/ppt/tags/tag131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tags/tag98.xml" ContentType="application/vnd.openxmlformats-officedocument.presentationml.tags+xml"/>
  <Override PartName="/ppt/tags/tag120.xml" ContentType="application/vnd.openxmlformats-officedocument.presentationml.tags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ags/tag87.xml" ContentType="application/vnd.openxmlformats-officedocument.presentationml.tags+xml"/>
  <Override PartName="/ppt/slideLayouts/slideLayout51.xml" ContentType="application/vnd.openxmlformats-officedocument.presentationml.slideLayout+xml"/>
  <Override PartName="/ppt/tags/tag29.xml" ContentType="application/vnd.openxmlformats-officedocument.presentationml.tags+xml"/>
  <Override PartName="/ppt/tags/tag76.xml" ContentType="application/vnd.openxmlformats-officedocument.presentationml.tags+xml"/>
  <Override PartName="/ppt/slideLayouts/slideLayout40.xml" ContentType="application/vnd.openxmlformats-officedocument.presentationml.slideLayout+xml"/>
  <Override PartName="/ppt/tags/tag18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158.xml" ContentType="application/vnd.openxmlformats-officedocument.presentationml.tags+xml"/>
  <Override PartName="/ppt/tags/tag169.xml" ContentType="application/vnd.openxmlformats-officedocument.presentationml.tags+xml"/>
  <Override PartName="/ppt/commentAuthors.xml" ContentType="application/vnd.openxmlformats-officedocument.presentationml.commentAuthor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165.xml" ContentType="application/vnd.openxmlformats-officedocument.presentationml.tags+xml"/>
  <Override PartName="/ppt/tags/tag176.xml" ContentType="application/vnd.openxmlformats-officedocument.presentationml.tags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tags/tag154.xml" ContentType="application/vnd.openxmlformats-officedocument.presentationml.tags+xml"/>
  <Override PartName="/ppt/tags/tag183.xml" ContentType="application/vnd.openxmlformats-officedocument.presentationml.tags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slideLayouts/slideLayout78.xml" ContentType="application/vnd.openxmlformats-officedocument.presentationml.slideLayout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tags/tag161.xml" ContentType="application/vnd.openxmlformats-officedocument.presentationml.tags+xml"/>
  <Override PartName="/ppt/tags/tag172.xml" ContentType="application/vnd.openxmlformats-officedocument.presentationml.tags+xml"/>
  <Override PartName="/ppt/tags/tag190.xml" ContentType="application/vnd.openxmlformats-officedocument.presentationml.tags+xml"/>
  <Override PartName="/ppt/slideMasters/slideMaster2.xml" ContentType="application/vnd.openxmlformats-officedocument.presentationml.slideMaster+xml"/>
  <Override PartName="/ppt/tags/tag7.xml" ContentType="application/vnd.openxmlformats-officedocument.presentationml.tags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tags/tag188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9.xml" ContentType="application/vnd.openxmlformats-officedocument.presentationml.tags+xml"/>
  <Override PartName="/ppt/tags/tag177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166.xml" ContentType="application/vnd.openxmlformats-officedocument.presentationml.tags+xml"/>
  <Override PartName="/ppt/tags/tag184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tags/tag155.xml" ContentType="application/vnd.openxmlformats-officedocument.presentationml.tags+xml"/>
  <Override PartName="/ppt/tags/tag173.xml" ContentType="application/vnd.openxmlformats-officedocument.presentationml.tags+xml"/>
  <Override PartName="/ppt/tags/tag11.xml" ContentType="application/vnd.openxmlformats-officedocument.presentationml.tags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62.xml" ContentType="application/vnd.openxmlformats-officedocument.presentationml.tags+xml"/>
  <Override PartName="/ppt/tags/tag180.xml" ContentType="application/vnd.openxmlformats-officedocument.presentationml.tags+xml"/>
  <Override PartName="/ppt/tags/tag191.xml" ContentType="application/vnd.openxmlformats-officedocument.presentationml.tags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tags/tag122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4.xml" ContentType="application/vnd.openxmlformats-officedocument.presentationml.tags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slideLayouts/slideLayout42.xml" ContentType="application/vnd.openxmlformats-officedocument.presentationml.slideLayout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38.xml" ContentType="application/vnd.openxmlformats-officedocument.presentationml.tags+xml"/>
  <Override PartName="/ppt/tags/tag18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63.xml" ContentType="application/vnd.openxmlformats-officedocument.presentationml.tags+xml"/>
  <Override PartName="/ppt/tags/tag174.xml" ContentType="application/vnd.openxmlformats-officedocument.presentationml.tag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ags/tag105.xml" ContentType="application/vnd.openxmlformats-officedocument.presentationml.tags+xml"/>
  <Override PartName="/ppt/tags/tag152.xml" ContentType="application/vnd.openxmlformats-officedocument.presentationml.tags+xml"/>
  <Override PartName="/ppt/slideLayouts/slideLayout58.xml" ContentType="application/vnd.openxmlformats-officedocument.presentationml.slideLayout+xml"/>
  <Override PartName="/ppt/tags/tag141.xml" ContentType="application/vnd.openxmlformats-officedocument.presentationml.tags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ags/tag130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tags/tag39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tags/tag28.xml" ContentType="application/vnd.openxmlformats-officedocument.presentationml.tags+xml"/>
  <Override PartName="/ppt/tags/tag75.xml" ContentType="application/vnd.openxmlformats-officedocument.presentationml.tags+xml"/>
  <Override PartName="/ppt/tags/tag179.xml" ContentType="application/vnd.openxmlformats-officedocument.presentationml.tags+xml"/>
  <Override PartName="/ppt/slideLayouts/slideLayout50.xml" ContentType="application/vnd.openxmlformats-officedocument.presentationml.slideLayout+xml"/>
  <Override PartName="/ppt/tags/tag17.xml" ContentType="application/vnd.openxmlformats-officedocument.presentationml.tags+xml"/>
  <Override PartName="/ppt/tags/tag64.xml" ContentType="application/vnd.openxmlformats-officedocument.presentationml.tags+xml"/>
  <Override PartName="/ppt/tags/tag168.xml" ContentType="application/vnd.openxmlformats-officedocument.presentationml.tags+xml"/>
  <Override PartName="/ppt/tags/tag53.xml" ContentType="application/vnd.openxmlformats-officedocument.presentationml.tags+xml"/>
  <Override PartName="/ppt/tags/tag157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82.xml" ContentType="application/vnd.openxmlformats-officedocument.presentationml.tags+xml"/>
  <Override PartName="/ppt/handoutMasters/handoutMaster1.xml" ContentType="application/vnd.openxmlformats-officedocument.presentationml.handoutMaster+xml"/>
  <Override PartName="/ppt/slideLayouts/slideLayout88.xml" ContentType="application/vnd.openxmlformats-officedocument.presentationml.slideLayout+xml"/>
  <Override PartName="/ppt/tags/tag20.xml" ContentType="application/vnd.openxmlformats-officedocument.presentationml.tags+xml"/>
  <Override PartName="/ppt/tags/tag124.xml" ContentType="application/vnd.openxmlformats-officedocument.presentationml.tags+xml"/>
  <Override PartName="/ppt/tags/tag171.xml" ContentType="application/vnd.openxmlformats-officedocument.presentationml.tags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ags/tag113.xml" ContentType="application/vnd.openxmlformats-officedocument.presentationml.tags+xml"/>
  <Override PartName="/ppt/tags/tag160.xml" ContentType="application/vnd.openxmlformats-officedocument.presentationml.tags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tags/tag102.xml" ContentType="application/vnd.openxmlformats-officedocument.presentationml.tags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tags/tag58.xml" ContentType="application/vnd.openxmlformats-officedocument.presentationml.tags+xml"/>
  <Override PartName="/ppt/tags/tag69.xml" ContentType="application/vnd.openxmlformats-officedocument.presentationml.tags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tags/tag47.xml" ContentType="application/vnd.openxmlformats-officedocument.presentationml.tags+xml"/>
  <Override PartName="/ppt/tags/tag94.xml" ContentType="application/vnd.openxmlformats-officedocument.presentationml.tags+xml"/>
  <Override PartName="/ppt/slideLayouts/slideLayout11.xml" ContentType="application/vnd.openxmlformats-officedocument.presentationml.slideLayout+xml"/>
  <Override PartName="/ppt/tags/tag36.xml" ContentType="application/vnd.openxmlformats-officedocument.presentationml.tags+xml"/>
  <Override PartName="/ppt/tags/tag83.xml" ContentType="application/vnd.openxmlformats-officedocument.presentationml.tags+xml"/>
  <Override PartName="/ppt/tags/tag18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  <p:sldMasterId id="2147483679" r:id="rId3"/>
    <p:sldMasterId id="2147483694" r:id="rId4"/>
    <p:sldMasterId id="2147483710" r:id="rId5"/>
    <p:sldMasterId id="2147483728" r:id="rId6"/>
  </p:sldMasterIdLst>
  <p:notesMasterIdLst>
    <p:notesMasterId r:id="rId8"/>
  </p:notesMasterIdLst>
  <p:handoutMasterIdLst>
    <p:handoutMasterId r:id="rId9"/>
  </p:handoutMasterIdLst>
  <p:sldIdLst>
    <p:sldId id="3284" r:id="rId7"/>
  </p:sldIdLst>
  <p:sldSz cx="12192000" cy="6858000"/>
  <p:notesSz cx="6797675" cy="9874250"/>
  <p:custDataLst>
    <p:tags r:id="rId1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幸全" initials="" lastIdx="1" clrIdx="0"/>
  <p:cmAuthor id="7" name="DELL" initials="D" lastIdx="2" clrIdx="6"/>
  <p:cmAuthor id="1" name="作者" initials="" lastIdx="0" clrIdx="1"/>
  <p:cmAuthor id="8" name="E465" initials="E" lastIdx="1" clrIdx="7"/>
  <p:cmAuthor id="9" name="casper casper" initials="cc" lastIdx="9" clrIdx="8"/>
  <p:cmAuthor id="3" name="Dell" initials="D" lastIdx="1" clrIdx="2"/>
  <p:cmAuthor id="4" name="Jun" initials="J" lastIdx="1" clrIdx="3"/>
  <p:cmAuthor id="5" name="Administrator" initials="A" lastIdx="1" clrIdx="4"/>
  <p:cmAuthor id="6" name="z13821577727@sina.cn" initials="z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FB2"/>
    <a:srgbClr val="002A70"/>
    <a:srgbClr val="005EFA"/>
    <a:srgbClr val="456476"/>
    <a:srgbClr val="455576"/>
    <a:srgbClr val="230F88"/>
    <a:srgbClr val="000099"/>
    <a:srgbClr val="485C8E"/>
    <a:srgbClr val="FDC0BB"/>
    <a:srgbClr val="00B9B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58" autoAdjust="0"/>
    <p:restoredTop sz="94638" autoAdjust="0"/>
  </p:normalViewPr>
  <p:slideViewPr>
    <p:cSldViewPr showGuides="1">
      <p:cViewPr varScale="1">
        <p:scale>
          <a:sx n="105" d="100"/>
          <a:sy n="105" d="100"/>
        </p:scale>
        <p:origin x="-636" y="-90"/>
      </p:cViewPr>
      <p:guideLst>
        <p:guide orient="horz" pos="2162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3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/>
            </a:lvl1pPr>
          </a:lstStyle>
          <a:p>
            <a:pPr defTabSz="918210"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3713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/>
            </a:lvl1pPr>
          </a:lstStyle>
          <a:p>
            <a:pPr defTabSz="918210">
              <a:defRPr/>
            </a:pPr>
            <a:fld id="{BB962C8B-B14F-4D97-AF65-F5344CB8AC3E}" type="datetime1">
              <a:rPr lang="zh-CN" altLang="zh-CN" smtClean="0"/>
              <a:pPr defTabSz="918210">
                <a:defRPr/>
              </a:pPr>
              <a:t>2025-5-12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1" y="9378824"/>
            <a:ext cx="2945659" cy="493713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/>
            </a:lvl1pPr>
          </a:lstStyle>
          <a:p>
            <a:pPr defTabSz="918210"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815" tIns="45907" rIns="91815" bIns="45907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  <a:pPr lvl="0" algn="r" eaLnBrk="1" hangingPunct="1">
                <a:buNone/>
              </a:pPr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=""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428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 noProof="1"/>
            </a:lvl1pPr>
          </a:lstStyle>
          <a:p>
            <a:pPr defTabSz="918210"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8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 noProof="1"/>
            </a:lvl1pPr>
          </a:lstStyle>
          <a:p>
            <a:pPr defTabSz="918210">
              <a:defRPr/>
            </a:pPr>
            <a:fld id="{BB962C8B-B14F-4D97-AF65-F5344CB8AC3E}" type="datetime1">
              <a:rPr lang="zh-CN" altLang="zh-CN" smtClean="0"/>
              <a:pPr defTabSz="918210">
                <a:defRPr/>
              </a:pPr>
              <a:t>2025-5-12</a:t>
            </a:fld>
            <a:endParaRPr lang="en-US" altLang="zh-CN"/>
          </a:p>
        </p:txBody>
      </p:sp>
      <p:sp>
        <p:nvSpPr>
          <p:cNvPr id="6246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436624" y="1233488"/>
            <a:ext cx="5924427" cy="3332162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18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79768" y="4751984"/>
            <a:ext cx="5438140" cy="38879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815" tIns="45907" rIns="91815" bIns="45907" numCol="1" anchor="t" anchorCtr="0" compatLnSpc="1"/>
          <a:lstStyle/>
          <a:p>
            <a:pPr marL="0" marR="0" lvl="0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9105" marR="0" lvl="1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8210" marR="0" lvl="2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7315" marR="0" lvl="3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36420" marR="0" lvl="4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1" y="9378824"/>
            <a:ext cx="2945659" cy="495428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 noProof="1"/>
            </a:lvl1pPr>
          </a:lstStyle>
          <a:p>
            <a:pPr defTabSz="918210"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8"/>
          </a:xfrm>
          <a:prstGeom prst="rect">
            <a:avLst/>
          </a:prstGeom>
        </p:spPr>
        <p:txBody>
          <a:bodyPr vert="horz" wrap="square" lIns="91815" tIns="45907" rIns="91815" bIns="45907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  <a:pPr lvl="0" algn="r" eaLnBrk="1" hangingPunct="1">
                <a:buNone/>
              </a:pPr>
              <a:t>‹#›</a:t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3488"/>
            <a:ext cx="5924550" cy="3332162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openxmlformats.org/officeDocument/2006/relationships/slideMaster" Target="../slideMasters/slideMaster6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12" Type="http://schemas.openxmlformats.org/officeDocument/2006/relationships/tags" Target="../tags/tag32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tags" Target="../tags/tag31.xml"/><Relationship Id="rId5" Type="http://schemas.openxmlformats.org/officeDocument/2006/relationships/tags" Target="../tags/tag25.xml"/><Relationship Id="rId10" Type="http://schemas.openxmlformats.org/officeDocument/2006/relationships/tags" Target="../tags/tag30.xml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image" Target="../media/image4.jpeg"/></Relationships>
</file>

<file path=ppt/slideLayouts/_rels/slideLayout77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3" Type="http://schemas.openxmlformats.org/officeDocument/2006/relationships/tags" Target="../tags/tag35.xml"/><Relationship Id="rId7" Type="http://schemas.openxmlformats.org/officeDocument/2006/relationships/tags" Target="../tags/tag39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10" Type="http://schemas.openxmlformats.org/officeDocument/2006/relationships/slideMaster" Target="../slideMasters/slideMaster6.xml"/><Relationship Id="rId4" Type="http://schemas.openxmlformats.org/officeDocument/2006/relationships/tags" Target="../tags/tag36.xml"/><Relationship Id="rId9" Type="http://schemas.openxmlformats.org/officeDocument/2006/relationships/tags" Target="../tags/tag41.xml"/></Relationships>
</file>

<file path=ppt/slideLayouts/_rels/slideLayout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44.xml"/><Relationship Id="rId7" Type="http://schemas.openxmlformats.org/officeDocument/2006/relationships/slideMaster" Target="../slideMasters/slideMaster6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_rels/slideLayout79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slideMaster" Target="../slideMasters/slideMaster6.xml"/><Relationship Id="rId5" Type="http://schemas.openxmlformats.org/officeDocument/2006/relationships/tags" Target="../tags/tag52.xml"/><Relationship Id="rId10" Type="http://schemas.openxmlformats.org/officeDocument/2006/relationships/tags" Target="../tags/tag57.xml"/><Relationship Id="rId4" Type="http://schemas.openxmlformats.org/officeDocument/2006/relationships/tags" Target="../tags/tag51.xml"/><Relationship Id="rId9" Type="http://schemas.openxmlformats.org/officeDocument/2006/relationships/tags" Target="../tags/tag5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8" Type="http://schemas.openxmlformats.org/officeDocument/2006/relationships/tags" Target="../tags/tag65.xml"/><Relationship Id="rId13" Type="http://schemas.openxmlformats.org/officeDocument/2006/relationships/slideMaster" Target="../slideMasters/slideMaster6.xml"/><Relationship Id="rId3" Type="http://schemas.openxmlformats.org/officeDocument/2006/relationships/tags" Target="../tags/tag60.xml"/><Relationship Id="rId7" Type="http://schemas.openxmlformats.org/officeDocument/2006/relationships/tags" Target="../tags/tag64.xml"/><Relationship Id="rId12" Type="http://schemas.openxmlformats.org/officeDocument/2006/relationships/tags" Target="../tags/tag69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11" Type="http://schemas.openxmlformats.org/officeDocument/2006/relationships/tags" Target="../tags/tag68.xml"/><Relationship Id="rId5" Type="http://schemas.openxmlformats.org/officeDocument/2006/relationships/tags" Target="../tags/tag62.xml"/><Relationship Id="rId10" Type="http://schemas.openxmlformats.org/officeDocument/2006/relationships/tags" Target="../tags/tag67.xml"/><Relationship Id="rId4" Type="http://schemas.openxmlformats.org/officeDocument/2006/relationships/tags" Target="../tags/tag61.xml"/><Relationship Id="rId9" Type="http://schemas.openxmlformats.org/officeDocument/2006/relationships/tags" Target="../tags/tag6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8" Type="http://schemas.openxmlformats.org/officeDocument/2006/relationships/tags" Target="../tags/tag80.xml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11" Type="http://schemas.openxmlformats.org/officeDocument/2006/relationships/slideMaster" Target="../slideMasters/slideMaster6.xml"/><Relationship Id="rId5" Type="http://schemas.openxmlformats.org/officeDocument/2006/relationships/tags" Target="../tags/tag77.xml"/><Relationship Id="rId10" Type="http://schemas.openxmlformats.org/officeDocument/2006/relationships/tags" Target="../tags/tag82.xml"/><Relationship Id="rId4" Type="http://schemas.openxmlformats.org/officeDocument/2006/relationships/tags" Target="../tags/tag76.xml"/><Relationship Id="rId9" Type="http://schemas.openxmlformats.org/officeDocument/2006/relationships/tags" Target="../tags/tag81.xml"/></Relationships>
</file>

<file path=ppt/slideLayouts/_rels/slideLayout84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10" Type="http://schemas.openxmlformats.org/officeDocument/2006/relationships/slideMaster" Target="../slideMasters/slideMaster6.xml"/><Relationship Id="rId4" Type="http://schemas.openxmlformats.org/officeDocument/2006/relationships/tags" Target="../tags/tag86.xml"/><Relationship Id="rId9" Type="http://schemas.openxmlformats.org/officeDocument/2006/relationships/tags" Target="../tags/tag91.xml"/></Relationships>
</file>

<file path=ppt/slideLayouts/_rels/slideLayout85.xml.rels><?xml version="1.0" encoding="UTF-8" standalone="yes"?>
<Relationships xmlns="http://schemas.openxmlformats.org/package/2006/relationships"><Relationship Id="rId8" Type="http://schemas.openxmlformats.org/officeDocument/2006/relationships/tags" Target="../tags/tag99.xml"/><Relationship Id="rId3" Type="http://schemas.openxmlformats.org/officeDocument/2006/relationships/tags" Target="../tags/tag94.xml"/><Relationship Id="rId7" Type="http://schemas.openxmlformats.org/officeDocument/2006/relationships/tags" Target="../tags/tag98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tags" Target="../tags/tag97.xml"/><Relationship Id="rId5" Type="http://schemas.openxmlformats.org/officeDocument/2006/relationships/tags" Target="../tags/tag96.xml"/><Relationship Id="rId4" Type="http://schemas.openxmlformats.org/officeDocument/2006/relationships/tags" Target="../tags/tag95.xml"/><Relationship Id="rId9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8" Type="http://schemas.openxmlformats.org/officeDocument/2006/relationships/tags" Target="../tags/tag107.xml"/><Relationship Id="rId3" Type="http://schemas.openxmlformats.org/officeDocument/2006/relationships/tags" Target="../tags/tag102.xml"/><Relationship Id="rId7" Type="http://schemas.openxmlformats.org/officeDocument/2006/relationships/tags" Target="../tags/tag106.xml"/><Relationship Id="rId12" Type="http://schemas.openxmlformats.org/officeDocument/2006/relationships/image" Target="../media/image5.jpeg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tags" Target="../tags/tag105.xml"/><Relationship Id="rId11" Type="http://schemas.openxmlformats.org/officeDocument/2006/relationships/slideMaster" Target="../slideMasters/slideMaster6.xml"/><Relationship Id="rId5" Type="http://schemas.openxmlformats.org/officeDocument/2006/relationships/tags" Target="../tags/tag104.xml"/><Relationship Id="rId10" Type="http://schemas.openxmlformats.org/officeDocument/2006/relationships/tags" Target="../tags/tag109.xml"/><Relationship Id="rId4" Type="http://schemas.openxmlformats.org/officeDocument/2006/relationships/tags" Target="../tags/tag103.xml"/><Relationship Id="rId9" Type="http://schemas.openxmlformats.org/officeDocument/2006/relationships/tags" Target="../tags/tag108.xml"/></Relationships>
</file>

<file path=ppt/slideLayouts/_rels/slideLayout87.xml.rels><?xml version="1.0" encoding="UTF-8" standalone="yes"?>
<Relationships xmlns="http://schemas.openxmlformats.org/package/2006/relationships"><Relationship Id="rId8" Type="http://schemas.openxmlformats.org/officeDocument/2006/relationships/tags" Target="../tags/tag117.xml"/><Relationship Id="rId3" Type="http://schemas.openxmlformats.org/officeDocument/2006/relationships/tags" Target="../tags/tag112.xml"/><Relationship Id="rId7" Type="http://schemas.openxmlformats.org/officeDocument/2006/relationships/tags" Target="../tags/tag116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4" Type="http://schemas.openxmlformats.org/officeDocument/2006/relationships/tags" Target="../tags/tag113.xml"/><Relationship Id="rId9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8" Type="http://schemas.openxmlformats.org/officeDocument/2006/relationships/tags" Target="../tags/tag125.xml"/><Relationship Id="rId3" Type="http://schemas.openxmlformats.org/officeDocument/2006/relationships/tags" Target="../tags/tag120.xml"/><Relationship Id="rId7" Type="http://schemas.openxmlformats.org/officeDocument/2006/relationships/tags" Target="../tags/tag124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tags" Target="../tags/tag123.xml"/><Relationship Id="rId11" Type="http://schemas.openxmlformats.org/officeDocument/2006/relationships/slideMaster" Target="../slideMasters/slideMaster6.xml"/><Relationship Id="rId5" Type="http://schemas.openxmlformats.org/officeDocument/2006/relationships/tags" Target="../tags/tag122.xml"/><Relationship Id="rId10" Type="http://schemas.openxmlformats.org/officeDocument/2006/relationships/tags" Target="../tags/tag127.xml"/><Relationship Id="rId4" Type="http://schemas.openxmlformats.org/officeDocument/2006/relationships/tags" Target="../tags/tag121.xml"/><Relationship Id="rId9" Type="http://schemas.openxmlformats.org/officeDocument/2006/relationships/tags" Target="../tags/tag126.xml"/></Relationships>
</file>

<file path=ppt/slideLayouts/_rels/slideLayout89.xml.rels><?xml version="1.0" encoding="UTF-8" standalone="yes"?>
<Relationships xmlns="http://schemas.openxmlformats.org/package/2006/relationships"><Relationship Id="rId8" Type="http://schemas.openxmlformats.org/officeDocument/2006/relationships/tags" Target="../tags/tag135.xml"/><Relationship Id="rId3" Type="http://schemas.openxmlformats.org/officeDocument/2006/relationships/tags" Target="../tags/tag130.xml"/><Relationship Id="rId7" Type="http://schemas.openxmlformats.org/officeDocument/2006/relationships/tags" Target="../tags/tag134.xml"/><Relationship Id="rId12" Type="http://schemas.openxmlformats.org/officeDocument/2006/relationships/slideMaster" Target="../slideMasters/slideMaster6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tags" Target="../tags/tag133.xml"/><Relationship Id="rId11" Type="http://schemas.openxmlformats.org/officeDocument/2006/relationships/tags" Target="../tags/tag138.xml"/><Relationship Id="rId5" Type="http://schemas.openxmlformats.org/officeDocument/2006/relationships/tags" Target="../tags/tag132.xml"/><Relationship Id="rId10" Type="http://schemas.openxmlformats.org/officeDocument/2006/relationships/tags" Target="../tags/tag137.xml"/><Relationship Id="rId4" Type="http://schemas.openxmlformats.org/officeDocument/2006/relationships/tags" Target="../tags/tag131.xml"/><Relationship Id="rId9" Type="http://schemas.openxmlformats.org/officeDocument/2006/relationships/tags" Target="../tags/tag13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8" Type="http://schemas.openxmlformats.org/officeDocument/2006/relationships/tags" Target="../tags/tag146.xml"/><Relationship Id="rId3" Type="http://schemas.openxmlformats.org/officeDocument/2006/relationships/tags" Target="../tags/tag141.xml"/><Relationship Id="rId7" Type="http://schemas.openxmlformats.org/officeDocument/2006/relationships/tags" Target="../tags/tag145.xml"/><Relationship Id="rId12" Type="http://schemas.openxmlformats.org/officeDocument/2006/relationships/slideMaster" Target="../slideMasters/slideMaster6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6" Type="http://schemas.openxmlformats.org/officeDocument/2006/relationships/tags" Target="../tags/tag144.xml"/><Relationship Id="rId11" Type="http://schemas.openxmlformats.org/officeDocument/2006/relationships/tags" Target="../tags/tag149.xml"/><Relationship Id="rId5" Type="http://schemas.openxmlformats.org/officeDocument/2006/relationships/tags" Target="../tags/tag143.xml"/><Relationship Id="rId10" Type="http://schemas.openxmlformats.org/officeDocument/2006/relationships/tags" Target="../tags/tag148.xml"/><Relationship Id="rId4" Type="http://schemas.openxmlformats.org/officeDocument/2006/relationships/tags" Target="../tags/tag142.xml"/><Relationship Id="rId9" Type="http://schemas.openxmlformats.org/officeDocument/2006/relationships/tags" Target="../tags/tag147.xml"/></Relationships>
</file>

<file path=ppt/slideLayouts/_rels/slideLayout91.xml.rels><?xml version="1.0" encoding="UTF-8" standalone="yes"?>
<Relationships xmlns="http://schemas.openxmlformats.org/package/2006/relationships"><Relationship Id="rId8" Type="http://schemas.openxmlformats.org/officeDocument/2006/relationships/tags" Target="../tags/tag157.xml"/><Relationship Id="rId13" Type="http://schemas.openxmlformats.org/officeDocument/2006/relationships/tags" Target="../tags/tag162.xml"/><Relationship Id="rId3" Type="http://schemas.openxmlformats.org/officeDocument/2006/relationships/tags" Target="../tags/tag152.xml"/><Relationship Id="rId7" Type="http://schemas.openxmlformats.org/officeDocument/2006/relationships/tags" Target="../tags/tag156.xml"/><Relationship Id="rId12" Type="http://schemas.openxmlformats.org/officeDocument/2006/relationships/tags" Target="../tags/tag161.xml"/><Relationship Id="rId2" Type="http://schemas.openxmlformats.org/officeDocument/2006/relationships/tags" Target="../tags/tag151.xml"/><Relationship Id="rId16" Type="http://schemas.openxmlformats.org/officeDocument/2006/relationships/slideMaster" Target="../slideMasters/slideMaster6.xml"/><Relationship Id="rId1" Type="http://schemas.openxmlformats.org/officeDocument/2006/relationships/tags" Target="../tags/tag150.xml"/><Relationship Id="rId6" Type="http://schemas.openxmlformats.org/officeDocument/2006/relationships/tags" Target="../tags/tag155.xml"/><Relationship Id="rId11" Type="http://schemas.openxmlformats.org/officeDocument/2006/relationships/tags" Target="../tags/tag160.xml"/><Relationship Id="rId5" Type="http://schemas.openxmlformats.org/officeDocument/2006/relationships/tags" Target="../tags/tag154.xml"/><Relationship Id="rId15" Type="http://schemas.openxmlformats.org/officeDocument/2006/relationships/tags" Target="../tags/tag164.xml"/><Relationship Id="rId10" Type="http://schemas.openxmlformats.org/officeDocument/2006/relationships/tags" Target="../tags/tag159.xml"/><Relationship Id="rId4" Type="http://schemas.openxmlformats.org/officeDocument/2006/relationships/tags" Target="../tags/tag153.xml"/><Relationship Id="rId9" Type="http://schemas.openxmlformats.org/officeDocument/2006/relationships/tags" Target="../tags/tag158.xml"/><Relationship Id="rId14" Type="http://schemas.openxmlformats.org/officeDocument/2006/relationships/tags" Target="../tags/tag163.xml"/></Relationships>
</file>

<file path=ppt/slideLayouts/_rels/slideLayout92.xml.rels><?xml version="1.0" encoding="UTF-8" standalone="yes"?>
<Relationships xmlns="http://schemas.openxmlformats.org/package/2006/relationships"><Relationship Id="rId8" Type="http://schemas.openxmlformats.org/officeDocument/2006/relationships/tags" Target="../tags/tag172.xml"/><Relationship Id="rId13" Type="http://schemas.openxmlformats.org/officeDocument/2006/relationships/tags" Target="../tags/tag177.xml"/><Relationship Id="rId3" Type="http://schemas.openxmlformats.org/officeDocument/2006/relationships/tags" Target="../tags/tag167.xml"/><Relationship Id="rId7" Type="http://schemas.openxmlformats.org/officeDocument/2006/relationships/tags" Target="../tags/tag171.xml"/><Relationship Id="rId12" Type="http://schemas.openxmlformats.org/officeDocument/2006/relationships/tags" Target="../tags/tag176.xml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6" Type="http://schemas.openxmlformats.org/officeDocument/2006/relationships/tags" Target="../tags/tag170.xml"/><Relationship Id="rId11" Type="http://schemas.openxmlformats.org/officeDocument/2006/relationships/tags" Target="../tags/tag175.xml"/><Relationship Id="rId5" Type="http://schemas.openxmlformats.org/officeDocument/2006/relationships/tags" Target="../tags/tag169.xml"/><Relationship Id="rId10" Type="http://schemas.openxmlformats.org/officeDocument/2006/relationships/tags" Target="../tags/tag174.xml"/><Relationship Id="rId4" Type="http://schemas.openxmlformats.org/officeDocument/2006/relationships/tags" Target="../tags/tag168.xml"/><Relationship Id="rId9" Type="http://schemas.openxmlformats.org/officeDocument/2006/relationships/tags" Target="../tags/tag173.xml"/><Relationship Id="rId14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8" Type="http://schemas.openxmlformats.org/officeDocument/2006/relationships/tags" Target="../tags/tag185.xml"/><Relationship Id="rId13" Type="http://schemas.openxmlformats.org/officeDocument/2006/relationships/tags" Target="../tags/tag190.xml"/><Relationship Id="rId3" Type="http://schemas.openxmlformats.org/officeDocument/2006/relationships/tags" Target="../tags/tag180.xml"/><Relationship Id="rId7" Type="http://schemas.openxmlformats.org/officeDocument/2006/relationships/tags" Target="../tags/tag184.xml"/><Relationship Id="rId12" Type="http://schemas.openxmlformats.org/officeDocument/2006/relationships/tags" Target="../tags/tag189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6" Type="http://schemas.openxmlformats.org/officeDocument/2006/relationships/tags" Target="../tags/tag183.xml"/><Relationship Id="rId11" Type="http://schemas.openxmlformats.org/officeDocument/2006/relationships/tags" Target="../tags/tag188.xml"/><Relationship Id="rId5" Type="http://schemas.openxmlformats.org/officeDocument/2006/relationships/tags" Target="../tags/tag182.xml"/><Relationship Id="rId15" Type="http://schemas.openxmlformats.org/officeDocument/2006/relationships/slideMaster" Target="../slideMasters/slideMaster6.xml"/><Relationship Id="rId10" Type="http://schemas.openxmlformats.org/officeDocument/2006/relationships/tags" Target="../tags/tag187.xml"/><Relationship Id="rId4" Type="http://schemas.openxmlformats.org/officeDocument/2006/relationships/tags" Target="../tags/tag181.xml"/><Relationship Id="rId9" Type="http://schemas.openxmlformats.org/officeDocument/2006/relationships/tags" Target="../tags/tag186.xml"/><Relationship Id="rId14" Type="http://schemas.openxmlformats.org/officeDocument/2006/relationships/tags" Target="../tags/tag19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890" y="274639"/>
            <a:ext cx="2743725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17" y="274639"/>
            <a:ext cx="8072116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1117814" y="6356370"/>
            <a:ext cx="36583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EC8AA77-DD51-4514-A910-7E4C577A3D08}" type="datetimeFigureOut"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2025-5-12</a:t>
            </a:fld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5385830" y="6356370"/>
            <a:ext cx="5487449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11482996" y="6356370"/>
            <a:ext cx="3658300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356370"/>
            <a:ext cx="2845344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6397" y="6356370"/>
            <a:ext cx="3861538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356370"/>
            <a:ext cx="2845344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图片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4" y="0"/>
            <a:ext cx="12190098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356370"/>
            <a:ext cx="2845344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397" y="6356370"/>
            <a:ext cx="38615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356370"/>
            <a:ext cx="2845344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C27E360-7FCA-4835-993A-AEEA2CD464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29BD3AA-DC34-410C-91D9-86B985E335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99029" y="914400"/>
            <a:ext cx="9801074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99029" y="3560400"/>
            <a:ext cx="9801074" cy="1472400"/>
          </a:xfrm>
        </p:spPr>
        <p:txBody>
          <a:bodyPr/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2025-5-12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516" y="608400"/>
            <a:ext cx="10971298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516" y="1490400"/>
            <a:ext cx="10971298" cy="4759200"/>
          </a:xfrm>
        </p:spPr>
        <p:txBody>
          <a:bodyPr/>
          <a:lstStyle/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2025-5-12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1181" y="3848400"/>
            <a:ext cx="7770286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91181" y="4615200"/>
            <a:ext cx="7770286" cy="86760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2025-5-12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516" y="608400"/>
            <a:ext cx="10971298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8516" y="1501200"/>
            <a:ext cx="5177790" cy="4748400"/>
          </a:xfrm>
        </p:spPr>
        <p:txBody>
          <a:bodyPr/>
          <a:lstStyle/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12826" y="1501200"/>
            <a:ext cx="5177790" cy="47484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2025-5-12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516" y="608400"/>
            <a:ext cx="10971298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8516" y="1429200"/>
            <a:ext cx="5343422" cy="381600"/>
          </a:xfrm>
        </p:spPr>
        <p:txBody>
          <a:bodyPr lIns="101600" tIns="38100" rIns="76200" bIns="38100"/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8516" y="1854000"/>
            <a:ext cx="5343422" cy="4395600"/>
          </a:xfrm>
        </p:spPr>
        <p:txBody>
          <a:bodyPr lIns="101600" tIns="0" rIns="82550" bIns="0"/>
          <a:lstStyle/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6944" y="1421729"/>
            <a:ext cx="5343422" cy="381600"/>
          </a:xfrm>
        </p:spPr>
        <p:txBody>
          <a:bodyPr lIns="101600" tIns="38100" rIns="76200" bIns="38100"/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6944" y="1854000"/>
            <a:ext cx="5343422" cy="4395600"/>
          </a:xfrm>
        </p:spPr>
        <p:txBody>
          <a:bodyPr lIns="101600" tIns="0" rIns="82550" bIns="0"/>
          <a:lstStyle/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2025-5-12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516" y="608400"/>
            <a:ext cx="10971298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2025-5-12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2025-5-12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516" y="1555200"/>
            <a:ext cx="5234078" cy="4608000"/>
          </a:xfrm>
        </p:spPr>
        <p:txBody>
          <a:bodyPr vert="horz" wrap="square" lIns="90000" tIns="46800" rIns="90000" bIns="46800" numCol="1" anchor="t" anchorCtr="0" compatLnSpc="1"/>
          <a:lstStyle>
            <a:lvl1pPr>
              <a:buNone/>
              <a:defRPr sz="1200"/>
            </a:lvl1pPr>
          </a:lstStyle>
          <a:p>
            <a:pPr marL="171450" marR="0" lvl="0" indent="-171450" algn="l" defTabSz="6858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sz="1200" b="0" i="0" u="none" strike="noStrike" kern="1200" cap="none" spc="150" normalizeH="0" baseline="0" noProof="1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1615" y="1555200"/>
            <a:ext cx="5228200" cy="4608000"/>
          </a:xfrm>
        </p:spPr>
        <p:txBody>
          <a:bodyPr/>
          <a:lstStyle>
            <a:lvl1pPr>
              <a:buNone/>
              <a:defRPr sz="1200"/>
            </a:lvl1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2025-5-12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36757" y="914400"/>
            <a:ext cx="10442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575" y="914400"/>
            <a:ext cx="9170954" cy="5029200"/>
          </a:xfrm>
        </p:spPr>
        <p:txBody>
          <a:bodyPr vert="eaVert" lIns="46800" r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2025-5-12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516" y="774000"/>
            <a:ext cx="10974899" cy="5482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2025-5-12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9029" y="2484000"/>
            <a:ext cx="9801074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9029" y="3560400"/>
            <a:ext cx="9801074" cy="471600"/>
          </a:xfrm>
        </p:spPr>
        <p:txBody>
          <a:bodyPr/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2025-5-12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10" y="1709738"/>
            <a:ext cx="1051761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10" y="4589483"/>
            <a:ext cx="1051761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10" y="1709738"/>
            <a:ext cx="1051761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10" y="4589483"/>
            <a:ext cx="1051761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17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6915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6"/>
            <a:ext cx="10517611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7016" y="1778438"/>
            <a:ext cx="4874507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7016" y="2665379"/>
            <a:ext cx="4874507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8136" y="1778438"/>
            <a:ext cx="4898513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8136" y="2665379"/>
            <a:ext cx="4898513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6"/>
            <a:ext cx="617338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4166146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457201"/>
            <a:ext cx="617338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4166146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17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6915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890" y="274639"/>
            <a:ext cx="2743725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17" y="274639"/>
            <a:ext cx="8072116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1117814" y="6356370"/>
            <a:ext cx="36583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3752F5-93D0-499E-B879-E87069170ECE}" type="datetimeFigureOut"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2025-5-12</a:t>
            </a:fld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5385830" y="6356370"/>
            <a:ext cx="5487449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11482996" y="6356370"/>
            <a:ext cx="3658300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356370"/>
            <a:ext cx="2845344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6397" y="6356370"/>
            <a:ext cx="3861538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356370"/>
            <a:ext cx="2845344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10" y="1709738"/>
            <a:ext cx="1051761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10" y="4589483"/>
            <a:ext cx="1051761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17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6915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6"/>
            <a:ext cx="10517611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7016" y="1778438"/>
            <a:ext cx="4874507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7016" y="2665379"/>
            <a:ext cx="4874507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8136" y="1778438"/>
            <a:ext cx="4898513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8136" y="2665379"/>
            <a:ext cx="4898513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6"/>
            <a:ext cx="10517611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7016" y="1778438"/>
            <a:ext cx="4874507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7016" y="2665379"/>
            <a:ext cx="4874507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8136" y="1778438"/>
            <a:ext cx="4898513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8136" y="2665379"/>
            <a:ext cx="4898513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6"/>
            <a:ext cx="617338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4166146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457201"/>
            <a:ext cx="617338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4166146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890" y="274639"/>
            <a:ext cx="2743725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17" y="274639"/>
            <a:ext cx="8072116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1117814" y="6356370"/>
            <a:ext cx="36583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F2232B-4D8B-4F39-8EFE-1D19E7D42242}" type="datetimeFigureOut"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2025-5-12</a:t>
            </a:fld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5385830" y="6356370"/>
            <a:ext cx="5487449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11482996" y="6356370"/>
            <a:ext cx="3658300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356370"/>
            <a:ext cx="2845344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6397" y="6356370"/>
            <a:ext cx="3861538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356370"/>
            <a:ext cx="2845344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8" name="图片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4" y="0"/>
            <a:ext cx="12190098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44B50CC-2E98-4E79-91AE-9662813449B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318FAA60-58B8-4C1C-ADE0-06B668076DB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10" y="1709738"/>
            <a:ext cx="1051761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10" y="4589483"/>
            <a:ext cx="1051761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350570EC-002E-4E89-BB23-E6517EFAD16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17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6915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11263C-924B-4734-9B79-17C34AB3306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6"/>
            <a:ext cx="10517611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7016" y="1778438"/>
            <a:ext cx="4874507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7016" y="2665379"/>
            <a:ext cx="4874507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8136" y="1778438"/>
            <a:ext cx="4898513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8136" y="2665379"/>
            <a:ext cx="4898513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A182207D-7C92-4A58-AF77-B6B52B3AA30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65C2C809-ECF3-4154-93A7-2FEE47D6841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B702DA3-2537-4243-BB4B-2E499ED8400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6"/>
            <a:ext cx="617338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ADD13DD-E8A3-4398-834D-2D1341BDEE7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4166146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457201"/>
            <a:ext cx="617338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4166146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B163A832-9AEB-4A94-BC11-9B5DE0CB40E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4F722E9-F638-4532-948B-3F6528FC3F58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890" y="274639"/>
            <a:ext cx="2743725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17" y="274639"/>
            <a:ext cx="8072116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3997B6A-AAEA-42B4-80E5-3EE2BA52A6A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814" y="6356370"/>
            <a:ext cx="3658300" cy="365125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2025-5-12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5830" y="6356370"/>
            <a:ext cx="5487449" cy="365125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2996" y="6356370"/>
            <a:ext cx="3658300" cy="365125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B0393D3D-DD08-4CDE-B61B-797A282577F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717" y="6356370"/>
            <a:ext cx="2845344" cy="365125"/>
          </a:xfrm>
        </p:spPr>
        <p:txBody>
          <a:bodyPr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6397" y="6356370"/>
            <a:ext cx="3861538" cy="365125"/>
          </a:xfrm>
        </p:spPr>
        <p:txBody>
          <a:bodyPr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9271" y="6356370"/>
            <a:ext cx="2845344" cy="365125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ED3C52B-EE0F-464E-B0C5-E8741C4D6F4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" y="0"/>
            <a:ext cx="121900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356370"/>
            <a:ext cx="2845344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397" y="6356370"/>
            <a:ext cx="38615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356370"/>
            <a:ext cx="2845344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C27E360-7FCA-4835-993A-AEEA2CD464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356370"/>
            <a:ext cx="2845344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397" y="6356370"/>
            <a:ext cx="38615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356370"/>
            <a:ext cx="2845344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29BD3AA-DC34-410C-91D9-86B985E335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14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921385" y="746760"/>
            <a:ext cx="6264910" cy="2278380"/>
          </a:xfrm>
          <a:prstGeom prst="rect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806245" y="216310"/>
            <a:ext cx="6243484" cy="3559296"/>
            <a:chOff x="806245" y="216310"/>
            <a:chExt cx="6243484" cy="3559296"/>
          </a:xfrm>
        </p:grpSpPr>
        <p:sp>
          <p:nvSpPr>
            <p:cNvPr id="8" name="矩形 7"/>
            <p:cNvSpPr/>
            <p:nvPr>
              <p:custDataLst>
                <p:tags r:id="rId10"/>
              </p:custDataLst>
            </p:nvPr>
          </p:nvSpPr>
          <p:spPr>
            <a:xfrm>
              <a:off x="806245" y="884903"/>
              <a:ext cx="6243484" cy="226142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cxnSp>
          <p:nvCxnSpPr>
            <p:cNvPr id="9" name="直接连接符 8"/>
            <p:cNvCxnSpPr/>
            <p:nvPr>
              <p:custDataLst>
                <p:tags r:id="rId11"/>
              </p:custDataLst>
            </p:nvPr>
          </p:nvCxnSpPr>
          <p:spPr>
            <a:xfrm flipH="1">
              <a:off x="1120877" y="216310"/>
              <a:ext cx="2035278" cy="99309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>
              <p:custDataLst>
                <p:tags r:id="rId12"/>
              </p:custDataLst>
            </p:nvPr>
          </p:nvCxnSpPr>
          <p:spPr>
            <a:xfrm flipH="1">
              <a:off x="4832554" y="2782511"/>
              <a:ext cx="2035278" cy="99309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2025-5-12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6"/>
            </p:custDataLst>
          </p:nvPr>
        </p:nvSpPr>
        <p:spPr>
          <a:xfrm>
            <a:off x="1116000" y="1069200"/>
            <a:ext cx="6130800" cy="770400"/>
          </a:xfrm>
        </p:spPr>
        <p:txBody>
          <a:bodyPr lIns="90000" tIns="46800" rIns="90000" bIns="46800" anchor="ctr" anchorCtr="0">
            <a:noAutofit/>
          </a:bodyPr>
          <a:lstStyle>
            <a:lvl1pPr algn="l">
              <a:defRPr sz="4500" spc="600" baseline="0"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</a:t>
            </a:r>
            <a:r>
              <a:rPr lang="zh-CN" altLang="en-US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7"/>
            </p:custDataLst>
          </p:nvPr>
        </p:nvSpPr>
        <p:spPr>
          <a:xfrm>
            <a:off x="1126800" y="2311200"/>
            <a:ext cx="2828658" cy="650851"/>
          </a:xfrm>
          <a:noFill/>
        </p:spPr>
        <p:txBody>
          <a:bodyPr lIns="90000" tIns="46800" rIns="90000" bIns="46800" anchor="ctr" anchorCtr="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>
                <a:sym typeface="+mn-ea"/>
              </a:rPr>
              <a:t>编辑文本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8"/>
            </p:custDataLst>
          </p:nvPr>
        </p:nvSpPr>
        <p:spPr>
          <a:xfrm>
            <a:off x="4464000" y="2311200"/>
            <a:ext cx="2391005" cy="650851"/>
          </a:xfrm>
          <a:noFill/>
        </p:spPr>
        <p:txBody>
          <a:bodyPr lIns="90000" tIns="46800" rIns="90000" bIns="46800" anchor="ctr" anchorCtr="0">
            <a:normAutofit/>
          </a:bodyPr>
          <a:lstStyle>
            <a:lvl1pPr marL="0" indent="0" algn="l">
              <a:buNone/>
              <a:defRPr sz="1800"/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5" hasCustomPrompt="1"/>
            <p:custDataLst>
              <p:tags r:id="rId9"/>
            </p:custDataLst>
          </p:nvPr>
        </p:nvSpPr>
        <p:spPr>
          <a:xfrm>
            <a:off x="1116000" y="1839600"/>
            <a:ext cx="4237200" cy="471600"/>
          </a:xfrm>
        </p:spPr>
        <p:txBody>
          <a:bodyPr/>
          <a:lstStyle>
            <a:lvl1pPr marL="0" indent="0">
              <a:buNone/>
              <a:defRPr/>
            </a:lvl1pPr>
            <a:lvl2pPr marL="0" indent="0" algn="l" defTabSz="914400" eaLnBrk="1" fontAlgn="auto" latinLnBrk="0" hangingPunct="1">
              <a:buNone/>
              <a:tabLst>
                <a:tab pos="1609725" algn="l"/>
                <a:tab pos="1609725" algn="l"/>
              </a:tabLst>
              <a:defRPr sz="20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1"/>
            <a:r>
              <a:rPr lang="zh-CN" altLang="en-US" dirty="0">
                <a:sym typeface="+mn-ea"/>
              </a:rPr>
              <a:t>编辑副标题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>
            <a:off x="10540643" y="6349833"/>
            <a:ext cx="1568230" cy="466193"/>
            <a:chOff x="10308053" y="191367"/>
            <a:chExt cx="1596547" cy="474611"/>
          </a:xfrm>
        </p:grpSpPr>
        <p:sp>
          <p:nvSpPr>
            <p:cNvPr id="8" name="菱形 7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9" name="菱形 8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0" name="菱形 9"/>
            <p:cNvSpPr/>
            <p:nvPr userDrawn="1">
              <p:custDataLst>
                <p:tags r:id="rId9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2025-5-12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1"/>
            </p:custDataLst>
          </p:nvPr>
        </p:nvSpPr>
        <p:spPr>
          <a:xfrm>
            <a:off x="329565" y="381000"/>
            <a:ext cx="11518265" cy="6096000"/>
          </a:xfrm>
          <a:prstGeom prst="rect">
            <a:avLst/>
          </a:prstGeom>
          <a:solidFill>
            <a:schemeClr val="bg2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2025-5-12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5"/>
            </p:custDataLst>
          </p:nvPr>
        </p:nvSpPr>
        <p:spPr>
          <a:xfrm>
            <a:off x="2782208" y="3063600"/>
            <a:ext cx="6627585" cy="1037158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5400" u="none" strike="noStrike" kern="1200" cap="none" spc="6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  <p:custDataLst>
              <p:tags r:id="rId6"/>
            </p:custDataLst>
          </p:nvPr>
        </p:nvSpPr>
        <p:spPr>
          <a:xfrm>
            <a:off x="2880000" y="4132800"/>
            <a:ext cx="6433200" cy="370800"/>
          </a:xfrm>
        </p:spPr>
        <p:txBody>
          <a:bodyPr lIns="90000" tIns="0" rIns="90000" bIns="46800" anchor="t" anchorCtr="0">
            <a:normAutofit/>
          </a:bodyPr>
          <a:lstStyle>
            <a:lvl1pPr marL="0" indent="0" algn="ctr" eaLnBrk="1" fontAlgn="auto" latinLnBrk="0" hangingPunct="1">
              <a:lnSpc>
                <a:spcPct val="120000"/>
              </a:lnSpc>
              <a:buNone/>
              <a:defRPr kumimoji="0" lang="zh-CN" altLang="en-US" sz="17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>
            <a:off x="10540643" y="6349833"/>
            <a:ext cx="1568230" cy="466193"/>
            <a:chOff x="10308053" y="191367"/>
            <a:chExt cx="1596547" cy="474611"/>
          </a:xfrm>
        </p:grpSpPr>
        <p:sp>
          <p:nvSpPr>
            <p:cNvPr id="9" name="菱形 8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0" name="菱形 9"/>
            <p:cNvSpPr/>
            <p:nvPr userDrawn="1">
              <p:custDataLst>
                <p:tags r:id="rId9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1" name="菱形 10"/>
            <p:cNvSpPr/>
            <p:nvPr userDrawn="1">
              <p:custDataLst>
                <p:tags r:id="rId10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2025-5-12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6"/>
            <a:ext cx="617338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>
            <a:off x="10540643" y="6349833"/>
            <a:ext cx="1568230" cy="466193"/>
            <a:chOff x="10308053" y="191367"/>
            <a:chExt cx="1596547" cy="474611"/>
          </a:xfrm>
        </p:grpSpPr>
        <p:sp>
          <p:nvSpPr>
            <p:cNvPr id="11" name="菱形 10"/>
            <p:cNvSpPr/>
            <p:nvPr userDrawn="1">
              <p:custDataLst>
                <p:tags r:id="rId10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2" name="菱形 11"/>
            <p:cNvSpPr/>
            <p:nvPr userDrawn="1">
              <p:custDataLst>
                <p:tags r:id="rId11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3" name="菱形 12"/>
            <p:cNvSpPr/>
            <p:nvPr userDrawn="1">
              <p:custDataLst>
                <p:tags r:id="rId12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2025-5-12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2025-5-12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>
            <a:off x="10540643" y="6349833"/>
            <a:ext cx="1568230" cy="466193"/>
            <a:chOff x="10308053" y="191367"/>
            <a:chExt cx="1596547" cy="474611"/>
          </a:xfrm>
        </p:grpSpPr>
        <p:sp>
          <p:nvSpPr>
            <p:cNvPr id="9" name="菱形 8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0" name="菱形 9"/>
            <p:cNvSpPr/>
            <p:nvPr userDrawn="1">
              <p:custDataLst>
                <p:tags r:id="rId9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1" name="菱形 10"/>
            <p:cNvSpPr/>
            <p:nvPr userDrawn="1">
              <p:custDataLst>
                <p:tags r:id="rId10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2025-5-12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>
            <a:off x="10540643" y="6349833"/>
            <a:ext cx="1568230" cy="466193"/>
            <a:chOff x="10308053" y="191367"/>
            <a:chExt cx="1596547" cy="474611"/>
          </a:xfrm>
        </p:grpSpPr>
        <p:sp>
          <p:nvSpPr>
            <p:cNvPr id="8" name="菱形 7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9" name="菱形 8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0" name="菱形 9"/>
            <p:cNvSpPr/>
            <p:nvPr userDrawn="1">
              <p:custDataLst>
                <p:tags r:id="rId9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2025-5-12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0540643" y="6349833"/>
            <a:ext cx="1568230" cy="466193"/>
            <a:chOff x="10308053" y="191367"/>
            <a:chExt cx="1596547" cy="474611"/>
          </a:xfrm>
        </p:grpSpPr>
        <p:sp>
          <p:nvSpPr>
            <p:cNvPr id="8" name="菱形 7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9" name="菱形 8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0" name="菱形 9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2025-5-12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874645" y="770255"/>
            <a:ext cx="6746875" cy="2493645"/>
          </a:xfrm>
          <a:prstGeom prst="rect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2733040" y="279175"/>
            <a:ext cx="6733540" cy="3729476"/>
            <a:chOff x="2733040" y="279175"/>
            <a:chExt cx="6733540" cy="3729476"/>
          </a:xfrm>
        </p:grpSpPr>
        <p:sp>
          <p:nvSpPr>
            <p:cNvPr id="7" name="矩形 6"/>
            <p:cNvSpPr/>
            <p:nvPr>
              <p:custDataLst>
                <p:tags r:id="rId8"/>
              </p:custDataLst>
            </p:nvPr>
          </p:nvSpPr>
          <p:spPr>
            <a:xfrm>
              <a:off x="2733040" y="919480"/>
              <a:ext cx="6733540" cy="249682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cxnSp>
          <p:nvCxnSpPr>
            <p:cNvPr id="8" name="直接连接符 7"/>
            <p:cNvCxnSpPr/>
            <p:nvPr>
              <p:custDataLst>
                <p:tags r:id="rId9"/>
              </p:custDataLst>
            </p:nvPr>
          </p:nvCxnSpPr>
          <p:spPr>
            <a:xfrm flipH="1">
              <a:off x="2905227" y="279175"/>
              <a:ext cx="2035278" cy="99309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>
              <p:custDataLst>
                <p:tags r:id="rId10"/>
              </p:custDataLst>
            </p:nvPr>
          </p:nvCxnSpPr>
          <p:spPr>
            <a:xfrm flipH="1">
              <a:off x="7259524" y="3015556"/>
              <a:ext cx="2035278" cy="99309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2025-5-12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2674800" y="1369467"/>
            <a:ext cx="6843394" cy="1150935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80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 hasCustomPrompt="1"/>
            <p:custDataLst>
              <p:tags r:id="rId7"/>
            </p:custDataLst>
          </p:nvPr>
        </p:nvSpPr>
        <p:spPr>
          <a:xfrm>
            <a:off x="3924300" y="2604393"/>
            <a:ext cx="4286250" cy="354013"/>
          </a:xfrm>
        </p:spPr>
        <p:txBody>
          <a:bodyPr>
            <a:normAutofit/>
          </a:bodyPr>
          <a:lstStyle>
            <a:lvl1pPr marL="0" indent="0" algn="ctr">
              <a:buNone/>
              <a:defRPr sz="1800" spc="1000" baseline="0"/>
            </a:lvl1pPr>
          </a:lstStyle>
          <a:p>
            <a:pPr lvl="0"/>
            <a:r>
              <a:rPr lang="zh-CN" altLang="en-US" dirty="0"/>
              <a:t>单击此处编辑副标题内容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9925572" y="6248305"/>
            <a:ext cx="1596547" cy="474611"/>
            <a:chOff x="10308053" y="191367"/>
            <a:chExt cx="1596547" cy="474611"/>
          </a:xfrm>
        </p:grpSpPr>
        <p:sp>
          <p:nvSpPr>
            <p:cNvPr id="7" name="菱形 6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8" name="菱形 7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9" name="菱形 8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2025-5-12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grpSp>
        <p:nvGrpSpPr>
          <p:cNvPr id="9" name="组合 8"/>
          <p:cNvGrpSpPr/>
          <p:nvPr userDrawn="1">
            <p:custDataLst>
              <p:tags r:id="rId2"/>
            </p:custDataLst>
          </p:nvPr>
        </p:nvGrpSpPr>
        <p:grpSpPr>
          <a:xfrm>
            <a:off x="11272202" y="5043633"/>
            <a:ext cx="332698" cy="1306200"/>
            <a:chOff x="0" y="2530687"/>
            <a:chExt cx="461025" cy="1810019"/>
          </a:xfrm>
        </p:grpSpPr>
        <p:sp>
          <p:nvSpPr>
            <p:cNvPr id="10" name="菱形 9"/>
            <p:cNvSpPr/>
            <p:nvPr userDrawn="1">
              <p:custDataLst>
                <p:tags r:id="rId8"/>
              </p:custDataLst>
            </p:nvPr>
          </p:nvSpPr>
          <p:spPr>
            <a:xfrm>
              <a:off x="0" y="253068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1" name="菱形 10"/>
            <p:cNvSpPr/>
            <p:nvPr userDrawn="1">
              <p:custDataLst>
                <p:tags r:id="rId9"/>
              </p:custDataLst>
            </p:nvPr>
          </p:nvSpPr>
          <p:spPr>
            <a:xfrm>
              <a:off x="0" y="3205184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2" name="菱形 11"/>
            <p:cNvSpPr/>
            <p:nvPr userDrawn="1">
              <p:custDataLst>
                <p:tags r:id="rId10"/>
              </p:custDataLst>
            </p:nvPr>
          </p:nvSpPr>
          <p:spPr>
            <a:xfrm>
              <a:off x="0" y="3879681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2025-5-12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 flipH="1">
            <a:off x="10492060" y="117319"/>
            <a:ext cx="1367896" cy="406640"/>
            <a:chOff x="10308053" y="191367"/>
            <a:chExt cx="1596547" cy="474611"/>
          </a:xfrm>
        </p:grpSpPr>
        <p:sp>
          <p:nvSpPr>
            <p:cNvPr id="11" name="菱形 10"/>
            <p:cNvSpPr/>
            <p:nvPr userDrawn="1">
              <p:custDataLst>
                <p:tags r:id="rId9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2" name="菱形 11"/>
            <p:cNvSpPr/>
            <p:nvPr userDrawn="1">
              <p:custDataLst>
                <p:tags r:id="rId10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3" name="菱形 12"/>
            <p:cNvSpPr/>
            <p:nvPr userDrawn="1">
              <p:custDataLst>
                <p:tags r:id="rId11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2025-5-12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4166146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457201"/>
            <a:ext cx="617338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4166146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grpSp>
        <p:nvGrpSpPr>
          <p:cNvPr id="11" name="组合 10"/>
          <p:cNvGrpSpPr/>
          <p:nvPr userDrawn="1">
            <p:custDataLst>
              <p:tags r:id="rId2"/>
            </p:custDataLst>
          </p:nvPr>
        </p:nvGrpSpPr>
        <p:grpSpPr>
          <a:xfrm>
            <a:off x="11519560" y="604837"/>
            <a:ext cx="370427" cy="1454325"/>
            <a:chOff x="0" y="2530687"/>
            <a:chExt cx="461025" cy="1810019"/>
          </a:xfrm>
        </p:grpSpPr>
        <p:sp>
          <p:nvSpPr>
            <p:cNvPr id="12" name="菱形 11"/>
            <p:cNvSpPr/>
            <p:nvPr userDrawn="1">
              <p:custDataLst>
                <p:tags r:id="rId9"/>
              </p:custDataLst>
            </p:nvPr>
          </p:nvSpPr>
          <p:spPr>
            <a:xfrm>
              <a:off x="0" y="253068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3" name="菱形 12"/>
            <p:cNvSpPr/>
            <p:nvPr userDrawn="1">
              <p:custDataLst>
                <p:tags r:id="rId10"/>
              </p:custDataLst>
            </p:nvPr>
          </p:nvSpPr>
          <p:spPr>
            <a:xfrm>
              <a:off x="0" y="3205184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4" name="菱形 13"/>
            <p:cNvSpPr/>
            <p:nvPr userDrawn="1">
              <p:custDataLst>
                <p:tags r:id="rId11"/>
              </p:custDataLst>
            </p:nvPr>
          </p:nvSpPr>
          <p:spPr>
            <a:xfrm>
              <a:off x="0" y="3879681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2025-5-12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>
            <p:custDataLst>
              <p:tags r:id="rId1"/>
            </p:custDataLst>
          </p:nvPr>
        </p:nvGrpSpPr>
        <p:grpSpPr>
          <a:xfrm flipH="1">
            <a:off x="605155" y="817245"/>
            <a:ext cx="963295" cy="286385"/>
            <a:chOff x="10308053" y="191367"/>
            <a:chExt cx="1596547" cy="474611"/>
          </a:xfrm>
        </p:grpSpPr>
        <p:sp>
          <p:nvSpPr>
            <p:cNvPr id="15" name="菱形 14"/>
            <p:cNvSpPr/>
            <p:nvPr userDrawn="1">
              <p:custDataLst>
                <p:tags r:id="rId13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6" name="菱形 15"/>
            <p:cNvSpPr/>
            <p:nvPr userDrawn="1">
              <p:custDataLst>
                <p:tags r:id="rId14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7" name="菱形 16"/>
            <p:cNvSpPr/>
            <p:nvPr userDrawn="1">
              <p:custDataLst>
                <p:tags r:id="rId15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10617835" y="826135"/>
            <a:ext cx="963295" cy="286385"/>
            <a:chOff x="10308053" y="191367"/>
            <a:chExt cx="1596547" cy="474611"/>
          </a:xfrm>
        </p:grpSpPr>
        <p:sp>
          <p:nvSpPr>
            <p:cNvPr id="11" name="菱形 10"/>
            <p:cNvSpPr/>
            <p:nvPr userDrawn="1">
              <p:custDataLst>
                <p:tags r:id="rId10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2" name="菱形 11"/>
            <p:cNvSpPr/>
            <p:nvPr userDrawn="1">
              <p:custDataLst>
                <p:tags r:id="rId11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3" name="菱形 12"/>
            <p:cNvSpPr/>
            <p:nvPr userDrawn="1">
              <p:custDataLst>
                <p:tags r:id="rId12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-3175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2025-5-12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0271180" y="6112527"/>
            <a:ext cx="1596547" cy="474611"/>
            <a:chOff x="10308053" y="191367"/>
            <a:chExt cx="1596547" cy="474611"/>
          </a:xfrm>
        </p:grpSpPr>
        <p:sp>
          <p:nvSpPr>
            <p:cNvPr id="14" name="菱形 13"/>
            <p:cNvSpPr/>
            <p:nvPr userDrawn="1">
              <p:custDataLst>
                <p:tags r:id="rId11"/>
              </p:custDataLst>
            </p:nvPr>
          </p:nvSpPr>
          <p:spPr>
            <a:xfrm rot="5400000">
              <a:off x="11443575" y="19136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5" name="菱形 14"/>
            <p:cNvSpPr/>
            <p:nvPr userDrawn="1">
              <p:custDataLst>
                <p:tags r:id="rId12"/>
              </p:custDataLst>
            </p:nvPr>
          </p:nvSpPr>
          <p:spPr>
            <a:xfrm rot="5400000">
              <a:off x="10875814" y="204953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6" name="菱形 15"/>
            <p:cNvSpPr/>
            <p:nvPr userDrawn="1">
              <p:custDataLst>
                <p:tags r:id="rId13"/>
              </p:custDataLst>
            </p:nvPr>
          </p:nvSpPr>
          <p:spPr>
            <a:xfrm rot="5400000">
              <a:off x="10308053" y="204953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2025-5-12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grpSp>
        <p:nvGrpSpPr>
          <p:cNvPr id="12" name="组合 11"/>
          <p:cNvGrpSpPr/>
          <p:nvPr userDrawn="1">
            <p:custDataLst>
              <p:tags r:id="rId2"/>
            </p:custDataLst>
          </p:nvPr>
        </p:nvGrpSpPr>
        <p:grpSpPr>
          <a:xfrm>
            <a:off x="0" y="2530475"/>
            <a:ext cx="461010" cy="1809750"/>
            <a:chOff x="0" y="2530687"/>
            <a:chExt cx="461025" cy="1810019"/>
          </a:xfrm>
        </p:grpSpPr>
        <p:sp>
          <p:nvSpPr>
            <p:cNvPr id="6" name="菱形 5"/>
            <p:cNvSpPr/>
            <p:nvPr userDrawn="1">
              <p:custDataLst>
                <p:tags r:id="rId12"/>
              </p:custDataLst>
            </p:nvPr>
          </p:nvSpPr>
          <p:spPr>
            <a:xfrm>
              <a:off x="0" y="253068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9" name="菱形 8"/>
            <p:cNvSpPr/>
            <p:nvPr userDrawn="1">
              <p:custDataLst>
                <p:tags r:id="rId13"/>
              </p:custDataLst>
            </p:nvPr>
          </p:nvSpPr>
          <p:spPr>
            <a:xfrm>
              <a:off x="0" y="3205184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1" name="菱形 10"/>
            <p:cNvSpPr/>
            <p:nvPr userDrawn="1">
              <p:custDataLst>
                <p:tags r:id="rId14"/>
              </p:custDataLst>
            </p:nvPr>
          </p:nvSpPr>
          <p:spPr>
            <a:xfrm>
              <a:off x="0" y="3879681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grpSp>
        <p:nvGrpSpPr>
          <p:cNvPr id="13" name="组合 12"/>
          <p:cNvGrpSpPr/>
          <p:nvPr userDrawn="1">
            <p:custDataLst>
              <p:tags r:id="rId3"/>
            </p:custDataLst>
          </p:nvPr>
        </p:nvGrpSpPr>
        <p:grpSpPr>
          <a:xfrm>
            <a:off x="11730990" y="2524125"/>
            <a:ext cx="461010" cy="1809750"/>
            <a:chOff x="0" y="2530687"/>
            <a:chExt cx="461025" cy="1810019"/>
          </a:xfrm>
        </p:grpSpPr>
        <p:sp>
          <p:nvSpPr>
            <p:cNvPr id="14" name="菱形 13"/>
            <p:cNvSpPr/>
            <p:nvPr userDrawn="1">
              <p:custDataLst>
                <p:tags r:id="rId9"/>
              </p:custDataLst>
            </p:nvPr>
          </p:nvSpPr>
          <p:spPr>
            <a:xfrm>
              <a:off x="0" y="2530687"/>
              <a:ext cx="461025" cy="461025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5" name="菱形 14"/>
            <p:cNvSpPr/>
            <p:nvPr userDrawn="1">
              <p:custDataLst>
                <p:tags r:id="rId10"/>
              </p:custDataLst>
            </p:nvPr>
          </p:nvSpPr>
          <p:spPr>
            <a:xfrm>
              <a:off x="0" y="3205184"/>
              <a:ext cx="461025" cy="46102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6" name="菱形 15"/>
            <p:cNvSpPr/>
            <p:nvPr userDrawn="1">
              <p:custDataLst>
                <p:tags r:id="rId11"/>
              </p:custDataLst>
            </p:nvPr>
          </p:nvSpPr>
          <p:spPr>
            <a:xfrm>
              <a:off x="0" y="3879681"/>
              <a:ext cx="461025" cy="461025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2025-5-12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600" y="6356370"/>
            <a:ext cx="284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5600" y="6356370"/>
            <a:ext cx="3860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7600" y="6356370"/>
            <a:ext cx="2844800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ags" Target="../tags/tag4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17" Type="http://schemas.openxmlformats.org/officeDocument/2006/relationships/tags" Target="../tags/tag8.xml"/><Relationship Id="rId2" Type="http://schemas.openxmlformats.org/officeDocument/2006/relationships/slideLayout" Target="../slideLayouts/slideLayout20.xml"/><Relationship Id="rId16" Type="http://schemas.openxmlformats.org/officeDocument/2006/relationships/tags" Target="../tags/tag7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tags" Target="../tags/tag6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ags" Target="../tags/tag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tags" Target="../tags/tag10.xml"/><Relationship Id="rId2" Type="http://schemas.openxmlformats.org/officeDocument/2006/relationships/slideLayout" Target="../slideLayouts/slideLayout31.xml"/><Relationship Id="rId16" Type="http://schemas.openxmlformats.org/officeDocument/2006/relationships/tags" Target="../tags/tag9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tags" Target="../tags/tag12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tags" Target="../tags/tag11.xml"/><Relationship Id="rId2" Type="http://schemas.openxmlformats.org/officeDocument/2006/relationships/slideLayout" Target="../slideLayouts/slideLayout45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61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1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0.xml"/><Relationship Id="rId16" Type="http://schemas.openxmlformats.org/officeDocument/2006/relationships/slideLayout" Target="../slideLayouts/slideLayout74.xml"/><Relationship Id="rId20" Type="http://schemas.openxmlformats.org/officeDocument/2006/relationships/tags" Target="../tags/tag14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8.xml"/><Relationship Id="rId19" Type="http://schemas.openxmlformats.org/officeDocument/2006/relationships/tags" Target="../tags/tag13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7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18" Type="http://schemas.openxmlformats.org/officeDocument/2006/relationships/slideLayout" Target="../slideLayouts/slideLayout93.xml"/><Relationship Id="rId26" Type="http://schemas.openxmlformats.org/officeDocument/2006/relationships/tags" Target="../tags/tag20.xml"/><Relationship Id="rId3" Type="http://schemas.openxmlformats.org/officeDocument/2006/relationships/slideLayout" Target="../slideLayouts/slideLayout78.xml"/><Relationship Id="rId21" Type="http://schemas.openxmlformats.org/officeDocument/2006/relationships/tags" Target="../tags/tag15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17" Type="http://schemas.openxmlformats.org/officeDocument/2006/relationships/slideLayout" Target="../slideLayouts/slideLayout92.xml"/><Relationship Id="rId25" Type="http://schemas.openxmlformats.org/officeDocument/2006/relationships/tags" Target="../tags/tag19.xml"/><Relationship Id="rId2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91.xml"/><Relationship Id="rId20" Type="http://schemas.openxmlformats.org/officeDocument/2006/relationships/theme" Target="../theme/theme6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24" Type="http://schemas.openxmlformats.org/officeDocument/2006/relationships/tags" Target="../tags/tag18.xml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23" Type="http://schemas.openxmlformats.org/officeDocument/2006/relationships/tags" Target="../tags/tag17.xml"/><Relationship Id="rId10" Type="http://schemas.openxmlformats.org/officeDocument/2006/relationships/slideLayout" Target="../slideLayouts/slideLayout85.xml"/><Relationship Id="rId19" Type="http://schemas.openxmlformats.org/officeDocument/2006/relationships/slideLayout" Target="../slideLayouts/slideLayout94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Relationship Id="rId22" Type="http://schemas.openxmlformats.org/officeDocument/2006/relationships/tags" Target="../tags/tag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717" y="274638"/>
            <a:ext cx="10974899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09717" y="1600204"/>
            <a:ext cx="10974899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Oval 9" descr="2012海河院徽（圆）2"/>
          <p:cNvSpPr>
            <a:spLocks noChangeArrowheads="1"/>
          </p:cNvSpPr>
          <p:nvPr/>
        </p:nvSpPr>
        <p:spPr bwMode="auto">
          <a:xfrm>
            <a:off x="10706045" y="260350"/>
            <a:ext cx="961151" cy="720725"/>
          </a:xfrm>
          <a:prstGeom prst="ellipse">
            <a:avLst/>
          </a:prstGeom>
          <a:blipFill dpi="0" rotWithShape="1">
            <a:blip r:embed="rId22" cstate="print">
              <a:alphaModFix amt="80000"/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/>
        </p:nvSpPr>
        <p:spPr bwMode="auto">
          <a:xfrm>
            <a:off x="4166397" y="6245225"/>
            <a:ext cx="3861538" cy="476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海纳百川</a:t>
            </a:r>
            <a:r>
              <a:rPr kumimoji="0" lang="zh-CN" altLang="zh-CN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·</a:t>
            </a: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和谐共进</a:t>
            </a:r>
          </a:p>
        </p:txBody>
      </p:sp>
      <p:sp>
        <p:nvSpPr>
          <p:cNvPr id="7" name="任意形状 8"/>
          <p:cNvSpPr/>
          <p:nvPr>
            <p:custDataLst>
              <p:tags r:id="rId20"/>
            </p:custDataLst>
          </p:nvPr>
        </p:nvSpPr>
        <p:spPr>
          <a:xfrm>
            <a:off x="9727944" y="1123950"/>
            <a:ext cx="2466389" cy="18034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任意形状 8"/>
          <p:cNvSpPr/>
          <p:nvPr>
            <p:custDataLst>
              <p:tags r:id="rId21"/>
            </p:custDataLst>
          </p:nvPr>
        </p:nvSpPr>
        <p:spPr>
          <a:xfrm rot="10800000">
            <a:off x="0" y="5878533"/>
            <a:ext cx="1414203" cy="1033463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607602" y="608013"/>
            <a:ext cx="10972782" cy="7064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9"/>
            <p:custDataLst>
              <p:tags r:id="rId14"/>
            </p:custDataLst>
          </p:nvPr>
        </p:nvSpPr>
        <p:spPr bwMode="auto">
          <a:xfrm>
            <a:off x="607602" y="1490667"/>
            <a:ext cx="10972782" cy="475932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1834" y="6315095"/>
            <a:ext cx="2701384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2025-5-12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7711" y="6315095"/>
            <a:ext cx="3958924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8999" y="6315095"/>
            <a:ext cx="2701384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7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sldNum="0" hdr="0" ftr="0" dt="0"/>
  <p:txStyles>
    <p:titleStyle>
      <a:lvl1pPr algn="l" defTabSz="685800" rtl="0" eaLnBrk="0" fontAlgn="base" hangingPunct="0">
        <a:spcBef>
          <a:spcPct val="0"/>
        </a:spcBef>
        <a:spcAft>
          <a:spcPct val="0"/>
        </a:spcAft>
        <a:defRPr sz="27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6500" algn="l"/>
        </a:tabLst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025"/>
          <p:cNvSpPr>
            <a:spLocks noGrp="1"/>
          </p:cNvSpPr>
          <p:nvPr>
            <p:ph type="title"/>
          </p:nvPr>
        </p:nvSpPr>
        <p:spPr>
          <a:xfrm>
            <a:off x="609717" y="274638"/>
            <a:ext cx="10974899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文本占位符 1026"/>
          <p:cNvSpPr>
            <a:spLocks noGrp="1"/>
          </p:cNvSpPr>
          <p:nvPr>
            <p:ph type="body"/>
          </p:nvPr>
        </p:nvSpPr>
        <p:spPr>
          <a:xfrm>
            <a:off x="609717" y="1600204"/>
            <a:ext cx="10974899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076" name="Oval 9" descr="2012海河院徽（圆）2"/>
          <p:cNvSpPr>
            <a:spLocks noChangeArrowheads="1"/>
          </p:cNvSpPr>
          <p:nvPr/>
        </p:nvSpPr>
        <p:spPr bwMode="auto">
          <a:xfrm>
            <a:off x="10706045" y="260350"/>
            <a:ext cx="961151" cy="720725"/>
          </a:xfrm>
          <a:prstGeom prst="ellipse">
            <a:avLst/>
          </a:prstGeom>
          <a:blipFill dpi="0" rotWithShape="1">
            <a:blip r:embed="rId18" cstate="print">
              <a:alphaModFix amt="80000"/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7" name="页脚占位符 1028"/>
          <p:cNvSpPr>
            <a:spLocks noGrp="1"/>
          </p:cNvSpPr>
          <p:nvPr/>
        </p:nvSpPr>
        <p:spPr bwMode="auto">
          <a:xfrm>
            <a:off x="4166397" y="6245225"/>
            <a:ext cx="3861538" cy="476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海纳百川</a:t>
            </a:r>
            <a:r>
              <a:rPr kumimoji="0" lang="zh-CN" altLang="zh-CN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·</a:t>
            </a: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和谐共进</a:t>
            </a:r>
          </a:p>
        </p:txBody>
      </p:sp>
      <p:sp>
        <p:nvSpPr>
          <p:cNvPr id="7" name="任意形状 8"/>
          <p:cNvSpPr/>
          <p:nvPr>
            <p:custDataLst>
              <p:tags r:id="rId16"/>
            </p:custDataLst>
          </p:nvPr>
        </p:nvSpPr>
        <p:spPr>
          <a:xfrm>
            <a:off x="9727944" y="1123950"/>
            <a:ext cx="2466389" cy="18034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任意形状 8"/>
          <p:cNvSpPr/>
          <p:nvPr>
            <p:custDataLst>
              <p:tags r:id="rId17"/>
            </p:custDataLst>
          </p:nvPr>
        </p:nvSpPr>
        <p:spPr>
          <a:xfrm rot="10800000">
            <a:off x="0" y="5878533"/>
            <a:ext cx="1414203" cy="1033463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025"/>
          <p:cNvSpPr>
            <a:spLocks noGrp="1"/>
          </p:cNvSpPr>
          <p:nvPr>
            <p:ph type="title"/>
          </p:nvPr>
        </p:nvSpPr>
        <p:spPr>
          <a:xfrm>
            <a:off x="609717" y="274638"/>
            <a:ext cx="10974899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099" name="文本占位符 1026"/>
          <p:cNvSpPr>
            <a:spLocks noGrp="1"/>
          </p:cNvSpPr>
          <p:nvPr>
            <p:ph type="body"/>
          </p:nvPr>
        </p:nvSpPr>
        <p:spPr>
          <a:xfrm>
            <a:off x="609717" y="1600204"/>
            <a:ext cx="10974899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100" name="Oval 9" descr="2012海河院徽（圆）2"/>
          <p:cNvSpPr>
            <a:spLocks noChangeArrowheads="1"/>
          </p:cNvSpPr>
          <p:nvPr/>
        </p:nvSpPr>
        <p:spPr bwMode="auto">
          <a:xfrm>
            <a:off x="10706045" y="260350"/>
            <a:ext cx="961151" cy="720725"/>
          </a:xfrm>
          <a:prstGeom prst="ellipse">
            <a:avLst/>
          </a:prstGeom>
          <a:blipFill dpi="0" rotWithShape="1">
            <a:blip r:embed="rId19" cstate="print">
              <a:alphaModFix amt="80000"/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1" name="页脚占位符 1028"/>
          <p:cNvSpPr>
            <a:spLocks noGrp="1"/>
          </p:cNvSpPr>
          <p:nvPr/>
        </p:nvSpPr>
        <p:spPr bwMode="auto">
          <a:xfrm>
            <a:off x="4166397" y="6245225"/>
            <a:ext cx="3861538" cy="476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海纳百川</a:t>
            </a:r>
            <a:r>
              <a:rPr kumimoji="0" lang="zh-CN" altLang="zh-CN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·</a:t>
            </a: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和谐共进</a:t>
            </a:r>
          </a:p>
        </p:txBody>
      </p:sp>
      <p:sp>
        <p:nvSpPr>
          <p:cNvPr id="7" name="任意形状 8"/>
          <p:cNvSpPr/>
          <p:nvPr>
            <p:custDataLst>
              <p:tags r:id="rId17"/>
            </p:custDataLst>
          </p:nvPr>
        </p:nvSpPr>
        <p:spPr>
          <a:xfrm>
            <a:off x="9727944" y="1123950"/>
            <a:ext cx="2466389" cy="18034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任意形状 8"/>
          <p:cNvSpPr/>
          <p:nvPr>
            <p:custDataLst>
              <p:tags r:id="rId18"/>
            </p:custDataLst>
          </p:nvPr>
        </p:nvSpPr>
        <p:spPr>
          <a:xfrm rot="10800000">
            <a:off x="0" y="5878533"/>
            <a:ext cx="1414203" cy="1033463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717" y="274638"/>
            <a:ext cx="10974899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609717" y="1600204"/>
            <a:ext cx="10974899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Oval 9" descr="2012海河院徽（圆）2"/>
          <p:cNvSpPr>
            <a:spLocks noChangeArrowheads="1"/>
          </p:cNvSpPr>
          <p:nvPr userDrawn="1"/>
        </p:nvSpPr>
        <p:spPr bwMode="auto">
          <a:xfrm>
            <a:off x="10706045" y="260350"/>
            <a:ext cx="961151" cy="720725"/>
          </a:xfrm>
          <a:prstGeom prst="ellipse">
            <a:avLst/>
          </a:prstGeom>
          <a:blipFill dpi="0" rotWithShape="1">
            <a:blip r:embed="rId21" cstate="print">
              <a:alphaModFix amt="80000"/>
            </a:blip>
            <a:srcRect/>
            <a:stretch>
              <a:fillRect/>
            </a:stretch>
          </a:blipFill>
          <a:ln w="9525">
            <a:noFill/>
            <a:round/>
          </a:ln>
        </p:spPr>
        <p:txBody>
          <a:bodyPr/>
          <a:lstStyle/>
          <a:p>
            <a:endParaRPr lang="zh-CN" altLang="en-US" sz="135"/>
          </a:p>
        </p:txBody>
      </p:sp>
      <p:sp>
        <p:nvSpPr>
          <p:cNvPr id="1029" name="页脚占位符 1028"/>
          <p:cNvSpPr>
            <a:spLocks noGrp="1"/>
          </p:cNvSpPr>
          <p:nvPr userDrawn="1"/>
        </p:nvSpPr>
        <p:spPr>
          <a:xfrm>
            <a:off x="4166397" y="6245225"/>
            <a:ext cx="3861538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/>
            <a:r>
              <a:rPr lang="zh-CN" altLang="en-US" sz="1400" noProof="1">
                <a:solidFill>
                  <a:schemeClr val="accent3">
                    <a:lumMod val="50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sym typeface="宋体" panose="02010600030101010101" pitchFamily="2" charset="-122"/>
              </a:rPr>
              <a:t>海纳百川</a:t>
            </a:r>
            <a:r>
              <a:rPr lang="en-US" altLang="zh-CN" sz="1400" noProof="1">
                <a:solidFill>
                  <a:schemeClr val="accent3">
                    <a:lumMod val="50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sym typeface="宋体" panose="02010600030101010101" pitchFamily="2" charset="-122"/>
              </a:rPr>
              <a:t>·</a:t>
            </a:r>
            <a:r>
              <a:rPr lang="zh-CN" altLang="en-US" sz="1400" noProof="1">
                <a:solidFill>
                  <a:schemeClr val="accent3">
                    <a:lumMod val="50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sym typeface="宋体" panose="02010600030101010101" pitchFamily="2" charset="-122"/>
              </a:rPr>
              <a:t>和谐共进</a:t>
            </a:r>
          </a:p>
        </p:txBody>
      </p:sp>
      <p:sp>
        <p:nvSpPr>
          <p:cNvPr id="7" name="任意形状 8"/>
          <p:cNvSpPr/>
          <p:nvPr userDrawn="1">
            <p:custDataLst>
              <p:tags r:id="rId19"/>
            </p:custDataLst>
          </p:nvPr>
        </p:nvSpPr>
        <p:spPr>
          <a:xfrm>
            <a:off x="9727947" y="1123950"/>
            <a:ext cx="2466388" cy="18034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algn="ctr"/>
            <a:endParaRPr kumimoji="1" lang="zh-CN" altLang="en-US" sz="1400" noProof="1">
              <a:highlight>
                <a:srgbClr val="1171F1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0"/>
            </p:custDataLst>
          </p:nvPr>
        </p:nvSpPr>
        <p:spPr>
          <a:xfrm rot="10800000">
            <a:off x="0" y="5878513"/>
            <a:ext cx="1414203" cy="1033462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algn="ctr"/>
            <a:endParaRPr kumimoji="1" lang="zh-CN" altLang="en-US" sz="1400" noProof="1">
              <a:highlight>
                <a:srgbClr val="1171F1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1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2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3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2025-5-12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4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5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  <p:sldLayoutId id="2147483745" r:id="rId17"/>
    <p:sldLayoutId id="2147483746" r:id="rId18"/>
    <p:sldLayoutId id="2147483747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1.xml"/><Relationship Id="rId1" Type="http://schemas.openxmlformats.org/officeDocument/2006/relationships/tags" Target="../tags/tag19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图片 89">
            <a:extLst>
              <a:ext uri="{FF2B5EF4-FFF2-40B4-BE49-F238E27FC236}">
                <a16:creationId xmlns="" xmlns:a16="http://schemas.microsoft.com/office/drawing/2014/main" id="{C57BFE24-B837-B4E2-B4C3-3584E1FFB5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2420888"/>
            <a:ext cx="2469216" cy="5471725"/>
          </a:xfrm>
          <a:prstGeom prst="rect">
            <a:avLst/>
          </a:prstGeom>
        </p:spPr>
      </p:pic>
      <p:pic>
        <p:nvPicPr>
          <p:cNvPr id="3" name="图片 2" descr="C:/Users/86189/AppData/Local/Temp/picturecompress_20220614222927/output_6.pngoutput_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87845" y="188595"/>
            <a:ext cx="1289050" cy="1037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183880" y="337820"/>
            <a:ext cx="35242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zh-CN" sz="2000" b="1" dirty="0">
                <a:solidFill>
                  <a:srgbClr val="003FB2"/>
                </a:solidFill>
                <a:latin typeface="方正小标宋简体" panose="03000509000000000000" charset="-122"/>
                <a:ea typeface="方正小标宋简体" panose="03000509000000000000" charset="-122"/>
                <a:sym typeface="+mn-ea"/>
              </a:rPr>
              <a:t>天津大学海河医院</a:t>
            </a:r>
            <a:endParaRPr lang="zh-CN" altLang="zh-CN" sz="2000" b="1" dirty="0">
              <a:solidFill>
                <a:srgbClr val="003FB2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  <a:p>
            <a:pPr algn="dist"/>
            <a:r>
              <a:rPr lang="zh-CN" altLang="zh-CN" sz="2000" b="1" dirty="0">
                <a:solidFill>
                  <a:srgbClr val="003FB2"/>
                </a:solidFill>
                <a:latin typeface="方正小标宋简体" panose="03000509000000000000" charset="-122"/>
                <a:ea typeface="方正小标宋简体" panose="03000509000000000000" charset="-122"/>
                <a:sym typeface="+mn-ea"/>
              </a:rPr>
              <a:t>天津市呼吸病研究所</a:t>
            </a:r>
            <a:endParaRPr lang="zh-CN" altLang="zh-CN" sz="2000" b="1" dirty="0">
              <a:solidFill>
                <a:srgbClr val="003FB2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3432" y="1340768"/>
            <a:ext cx="9937104" cy="51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u"/>
            </a:pPr>
            <a:endParaRPr lang="zh-CN" altLang="zh-CN" sz="2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86322" y="109398"/>
            <a:ext cx="8077200" cy="1584176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供应商</a:t>
            </a:r>
            <a:r>
              <a:rPr kumimoji="0" lang="zh-CN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：华商荣烨（天津）商贸有限公司</a:t>
            </a:r>
          </a:p>
          <a:p>
            <a:pPr marL="228600" lvl="0" indent="-228600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供应</a:t>
            </a:r>
            <a:r>
              <a:rPr kumimoji="0" lang="zh-CN" altLang="en-US" sz="20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产品</a:t>
            </a:r>
            <a:r>
              <a:rPr lang="zh-CN" altLang="en-US" sz="2000" spc="15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（品牌型号）</a:t>
            </a:r>
            <a:r>
              <a:rPr kumimoji="0" lang="zh-CN" altLang="en-US" sz="20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：麻醉</a:t>
            </a:r>
            <a:r>
              <a:rPr kumimoji="0" lang="zh-CN" altLang="en-US" sz="20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系统</a:t>
            </a:r>
            <a:r>
              <a:rPr kumimoji="0" lang="en-US" altLang="zh-CN" sz="20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-</a:t>
            </a:r>
            <a:r>
              <a:rPr lang="en-US" altLang="zh-CN" sz="2000" spc="15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2000" spc="15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Carestation</a:t>
            </a:r>
            <a:r>
              <a:rPr lang="en-US" altLang="zh-CN" sz="2000" spc="15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620+155M</a:t>
            </a:r>
            <a:endParaRPr kumimoji="0" lang="zh-CN" altLang="en-US" sz="2000" b="0" i="0" u="none" strike="noStrike" kern="1200" cap="none" spc="15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L="228600" indent="-228600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000" spc="15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产地</a:t>
            </a:r>
            <a:r>
              <a:rPr lang="zh-CN" altLang="en-US" sz="2000" spc="15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：</a:t>
            </a:r>
            <a:r>
              <a:rPr lang="zh-CN" altLang="en-US" sz="2000" spc="15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无锡</a:t>
            </a:r>
            <a:endParaRPr lang="en-US" altLang="zh-CN" sz="2000" spc="150" dirty="0" smtClean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  <a:p>
            <a:pPr marL="228600" indent="-228600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000" spc="15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产品优势：</a:t>
            </a:r>
            <a:endParaRPr lang="zh-CN" altLang="en-US" sz="2000" spc="15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2000" b="0" i="0" u="none" strike="noStrike" kern="1200" cap="none" spc="15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15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808335" y="376428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1FDF414-4B94-6D77-7173-6432F5E83AED}"/>
              </a:ext>
            </a:extLst>
          </p:cNvPr>
          <p:cNvSpPr txBox="1"/>
          <p:nvPr/>
        </p:nvSpPr>
        <p:spPr>
          <a:xfrm>
            <a:off x="6091600" y="2708920"/>
            <a:ext cx="6100400" cy="162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全面的通气模式：容控、压控、辅助通气及高端通气模式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PCVVG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4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PSVpro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注册证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标明适用人群：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新生儿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、儿童、成人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回路容积仅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3L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专为低微流量麻醉设计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徒手拆卸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呼吸回路，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整盘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134 °C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高温高压消毒（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含流量传感器，标配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可搭载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监护仪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，全面实现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AOA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适宜麻醉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理念。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Group 40">
            <a:extLst>
              <a:ext uri="{FF2B5EF4-FFF2-40B4-BE49-F238E27FC236}">
                <a16:creationId xmlns="" xmlns:a16="http://schemas.microsoft.com/office/drawing/2014/main" id="{8F84DBC4-A293-AECF-031F-E251A4517A0E}"/>
              </a:ext>
            </a:extLst>
          </p:cNvPr>
          <p:cNvGrpSpPr/>
          <p:nvPr/>
        </p:nvGrpSpPr>
        <p:grpSpPr>
          <a:xfrm>
            <a:off x="2567608" y="5805264"/>
            <a:ext cx="5248925" cy="871008"/>
            <a:chOff x="451788" y="1399146"/>
            <a:chExt cx="5248925" cy="871008"/>
          </a:xfrm>
        </p:grpSpPr>
        <p:sp>
          <p:nvSpPr>
            <p:cNvPr id="19" name="Rectangle 9">
              <a:extLst>
                <a:ext uri="{FF2B5EF4-FFF2-40B4-BE49-F238E27FC236}">
                  <a16:creationId xmlns="" xmlns:a16="http://schemas.microsoft.com/office/drawing/2014/main" id="{D62AA98D-2026-C2C4-67A7-3674AFF3C240}"/>
                </a:ext>
              </a:extLst>
            </p:cNvPr>
            <p:cNvSpPr/>
            <p:nvPr/>
          </p:nvSpPr>
          <p:spPr>
            <a:xfrm>
              <a:off x="1263121" y="1399146"/>
              <a:ext cx="4437592" cy="8710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Aft>
                  <a:spcPts val="600"/>
                </a:spcAft>
              </a:pPr>
              <a:r>
                <a:rPr lang="zh-CN" sz="1400" dirty="0">
                  <a:solidFill>
                    <a:srgbClr val="005EB8"/>
                  </a:solidFill>
                  <a:latin typeface="GEHYCuYuanJ" panose="02010600000101010101" pitchFamily="2" charset="-122"/>
                  <a:ea typeface="GEHYCuYuanJ" panose="02010600000101010101" pitchFamily="2" charset="-122"/>
                  <a:sym typeface="GE Inspira Sans" charset="0"/>
                </a:rPr>
                <a:t>集成心输出量测量</a:t>
              </a:r>
            </a:p>
            <a:p>
              <a:pPr>
                <a:lnSpc>
                  <a:spcPct val="120000"/>
                </a:lnSpc>
              </a:pPr>
              <a:r>
                <a:rPr lang="zh-CN" sz="1200" dirty="0">
                  <a:solidFill>
                    <a:srgbClr val="63666A"/>
                  </a:solidFill>
                  <a:latin typeface="GE Inspira" panose="020F0603030400020203" pitchFamily="34" charset="0"/>
                  <a:ea typeface="GEHYZhongYuanJ" panose="02010600000101010101" pitchFamily="2" charset="-122"/>
                  <a:sym typeface="GE Inspira Sans" charset="0"/>
                </a:rPr>
                <a:t>E-COP 模块集成了热稀释心输出量 (C.O)、右心室射血分数 (REF)、心脏指数 (CI) 和有创血压 (P) 测量</a:t>
              </a:r>
            </a:p>
          </p:txBody>
        </p:sp>
        <p:grpSp>
          <p:nvGrpSpPr>
            <p:cNvPr id="20" name="Group 30">
              <a:extLst>
                <a:ext uri="{FF2B5EF4-FFF2-40B4-BE49-F238E27FC236}">
                  <a16:creationId xmlns="" xmlns:a16="http://schemas.microsoft.com/office/drawing/2014/main" id="{1533FC62-E56D-7CC4-6B15-B7F7BE80629E}"/>
                </a:ext>
              </a:extLst>
            </p:cNvPr>
            <p:cNvGrpSpPr/>
            <p:nvPr/>
          </p:nvGrpSpPr>
          <p:grpSpPr>
            <a:xfrm>
              <a:off x="451788" y="1469428"/>
              <a:ext cx="701512" cy="701512"/>
              <a:chOff x="478982" y="1475904"/>
              <a:chExt cx="701512" cy="701512"/>
            </a:xfrm>
          </p:grpSpPr>
          <p:grpSp>
            <p:nvGrpSpPr>
              <p:cNvPr id="21" name="Group 7">
                <a:extLst>
                  <a:ext uri="{FF2B5EF4-FFF2-40B4-BE49-F238E27FC236}">
                    <a16:creationId xmlns="" xmlns:a16="http://schemas.microsoft.com/office/drawing/2014/main" id="{B2AAB0DD-5630-0D74-F78F-016F4359FA38}"/>
                  </a:ext>
                </a:extLst>
              </p:cNvPr>
              <p:cNvGrpSpPr/>
              <p:nvPr/>
            </p:nvGrpSpPr>
            <p:grpSpPr>
              <a:xfrm>
                <a:off x="478982" y="1475904"/>
                <a:ext cx="701512" cy="701512"/>
                <a:chOff x="5401330" y="2392714"/>
                <a:chExt cx="820876" cy="820876"/>
              </a:xfrm>
            </p:grpSpPr>
            <p:sp>
              <p:nvSpPr>
                <p:cNvPr id="25" name="Oval 15">
                  <a:extLst>
                    <a:ext uri="{FF2B5EF4-FFF2-40B4-BE49-F238E27FC236}">
                      <a16:creationId xmlns="" xmlns:a16="http://schemas.microsoft.com/office/drawing/2014/main" id="{B8ED82ED-262B-79F9-1FA9-2142D3D7C8A9}"/>
                    </a:ext>
                  </a:extLst>
                </p:cNvPr>
                <p:cNvSpPr/>
                <p:nvPr/>
              </p:nvSpPr>
              <p:spPr>
                <a:xfrm>
                  <a:off x="5401330" y="2392714"/>
                  <a:ext cx="820876" cy="820876"/>
                </a:xfrm>
                <a:prstGeom prst="ellipse">
                  <a:avLst/>
                </a:prstGeom>
                <a:solidFill>
                  <a:srgbClr val="005EB8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26" name="Oval 4">
                  <a:extLst>
                    <a:ext uri="{FF2B5EF4-FFF2-40B4-BE49-F238E27FC236}">
                      <a16:creationId xmlns="" xmlns:a16="http://schemas.microsoft.com/office/drawing/2014/main" id="{42748349-46F9-A97C-4E0E-30F04C88C743}"/>
                    </a:ext>
                  </a:extLst>
                </p:cNvPr>
                <p:cNvSpPr/>
                <p:nvPr/>
              </p:nvSpPr>
              <p:spPr>
                <a:xfrm>
                  <a:off x="5457825" y="2449209"/>
                  <a:ext cx="707886" cy="707886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</p:grpSp>
          <p:grpSp>
            <p:nvGrpSpPr>
              <p:cNvPr id="22" name="Group 14">
                <a:extLst>
                  <a:ext uri="{FF2B5EF4-FFF2-40B4-BE49-F238E27FC236}">
                    <a16:creationId xmlns="" xmlns:a16="http://schemas.microsoft.com/office/drawing/2014/main" id="{E70605CA-4D44-C649-55F6-533DD6CD9846}"/>
                  </a:ext>
                </a:extLst>
              </p:cNvPr>
              <p:cNvGrpSpPr/>
              <p:nvPr/>
            </p:nvGrpSpPr>
            <p:grpSpPr>
              <a:xfrm>
                <a:off x="695795" y="1700645"/>
                <a:ext cx="251129" cy="252028"/>
                <a:chOff x="850900" y="2686050"/>
                <a:chExt cx="442913" cy="444500"/>
              </a:xfrm>
            </p:grpSpPr>
            <p:sp>
              <p:nvSpPr>
                <p:cNvPr id="23" name="Freeform 5">
                  <a:extLst>
                    <a:ext uri="{FF2B5EF4-FFF2-40B4-BE49-F238E27FC236}">
                      <a16:creationId xmlns="" xmlns:a16="http://schemas.microsoft.com/office/drawing/2014/main" id="{568AADEF-BD65-5EC4-CD80-1F2EA8C82400}"/>
                    </a:ext>
                  </a:extLst>
                </p:cNvPr>
                <p:cNvSpPr/>
                <p:nvPr/>
              </p:nvSpPr>
              <p:spPr bwMode="auto">
                <a:xfrm>
                  <a:off x="850900" y="2813050"/>
                  <a:ext cx="315913" cy="317500"/>
                </a:xfrm>
                <a:custGeom>
                  <a:avLst/>
                  <a:gdLst>
                    <a:gd name="T0" fmla="*/ 79 w 199"/>
                    <a:gd name="T1" fmla="*/ 0 h 200"/>
                    <a:gd name="T2" fmla="*/ 0 w 199"/>
                    <a:gd name="T3" fmla="*/ 0 h 200"/>
                    <a:gd name="T4" fmla="*/ 0 w 199"/>
                    <a:gd name="T5" fmla="*/ 200 h 200"/>
                    <a:gd name="T6" fmla="*/ 199 w 199"/>
                    <a:gd name="T7" fmla="*/ 200 h 200"/>
                    <a:gd name="T8" fmla="*/ 199 w 199"/>
                    <a:gd name="T9" fmla="*/ 119 h 200"/>
                    <a:gd name="T10" fmla="*/ 79 w 199"/>
                    <a:gd name="T11" fmla="*/ 119 h 200"/>
                    <a:gd name="T12" fmla="*/ 79 w 199"/>
                    <a:gd name="T13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9" h="200">
                      <a:moveTo>
                        <a:pt x="79" y="0"/>
                      </a:moveTo>
                      <a:lnTo>
                        <a:pt x="0" y="0"/>
                      </a:lnTo>
                      <a:lnTo>
                        <a:pt x="0" y="200"/>
                      </a:lnTo>
                      <a:lnTo>
                        <a:pt x="199" y="200"/>
                      </a:lnTo>
                      <a:lnTo>
                        <a:pt x="199" y="119"/>
                      </a:lnTo>
                      <a:lnTo>
                        <a:pt x="79" y="119"/>
                      </a:lnTo>
                      <a:lnTo>
                        <a:pt x="79" y="0"/>
                      </a:lnTo>
                      <a:close/>
                    </a:path>
                  </a:pathLst>
                </a:custGeom>
                <a:solidFill>
                  <a:srgbClr val="2160A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24" name="Freeform 6">
                  <a:extLst>
                    <a:ext uri="{FF2B5EF4-FFF2-40B4-BE49-F238E27FC236}">
                      <a16:creationId xmlns="" xmlns:a16="http://schemas.microsoft.com/office/drawing/2014/main" id="{82F88040-7BF5-9AFB-7F42-F256CD11603D}"/>
                    </a:ext>
                  </a:extLst>
                </p:cNvPr>
                <p:cNvSpPr/>
                <p:nvPr/>
              </p:nvSpPr>
              <p:spPr bwMode="auto">
                <a:xfrm>
                  <a:off x="976313" y="2686050"/>
                  <a:ext cx="317500" cy="315913"/>
                </a:xfrm>
                <a:custGeom>
                  <a:avLst/>
                  <a:gdLst>
                    <a:gd name="T0" fmla="*/ 200 w 200"/>
                    <a:gd name="T1" fmla="*/ 0 h 199"/>
                    <a:gd name="T2" fmla="*/ 0 w 200"/>
                    <a:gd name="T3" fmla="*/ 0 h 199"/>
                    <a:gd name="T4" fmla="*/ 0 w 200"/>
                    <a:gd name="T5" fmla="*/ 80 h 199"/>
                    <a:gd name="T6" fmla="*/ 120 w 200"/>
                    <a:gd name="T7" fmla="*/ 80 h 199"/>
                    <a:gd name="T8" fmla="*/ 120 w 200"/>
                    <a:gd name="T9" fmla="*/ 199 h 199"/>
                    <a:gd name="T10" fmla="*/ 200 w 200"/>
                    <a:gd name="T11" fmla="*/ 199 h 199"/>
                    <a:gd name="T12" fmla="*/ 200 w 200"/>
                    <a:gd name="T13" fmla="*/ 0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0" h="199">
                      <a:moveTo>
                        <a:pt x="200" y="0"/>
                      </a:moveTo>
                      <a:lnTo>
                        <a:pt x="0" y="0"/>
                      </a:lnTo>
                      <a:lnTo>
                        <a:pt x="0" y="80"/>
                      </a:lnTo>
                      <a:lnTo>
                        <a:pt x="120" y="80"/>
                      </a:lnTo>
                      <a:lnTo>
                        <a:pt x="120" y="199"/>
                      </a:lnTo>
                      <a:lnTo>
                        <a:pt x="200" y="199"/>
                      </a:lnTo>
                      <a:lnTo>
                        <a:pt x="200" y="0"/>
                      </a:lnTo>
                      <a:close/>
                    </a:path>
                  </a:pathLst>
                </a:custGeom>
                <a:solidFill>
                  <a:srgbClr val="2160A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</p:grpSp>
        </p:grpSp>
      </p:grpSp>
      <p:grpSp>
        <p:nvGrpSpPr>
          <p:cNvPr id="27" name="Group 38">
            <a:extLst>
              <a:ext uri="{FF2B5EF4-FFF2-40B4-BE49-F238E27FC236}">
                <a16:creationId xmlns="" xmlns:a16="http://schemas.microsoft.com/office/drawing/2014/main" id="{4BA6DBB8-D2F6-22D5-8B24-8F9B1A6467EA}"/>
              </a:ext>
            </a:extLst>
          </p:cNvPr>
          <p:cNvGrpSpPr/>
          <p:nvPr/>
        </p:nvGrpSpPr>
        <p:grpSpPr>
          <a:xfrm>
            <a:off x="7589842" y="4365104"/>
            <a:ext cx="4602158" cy="704699"/>
            <a:chOff x="451788" y="3486134"/>
            <a:chExt cx="4602158" cy="704699"/>
          </a:xfrm>
        </p:grpSpPr>
        <p:sp>
          <p:nvSpPr>
            <p:cNvPr id="28" name="Rectangle 11">
              <a:extLst>
                <a:ext uri="{FF2B5EF4-FFF2-40B4-BE49-F238E27FC236}">
                  <a16:creationId xmlns="" xmlns:a16="http://schemas.microsoft.com/office/drawing/2014/main" id="{5B69B4FC-8D9E-E9C9-0BA5-5E63520F6388}"/>
                </a:ext>
              </a:extLst>
            </p:cNvPr>
            <p:cNvSpPr/>
            <p:nvPr/>
          </p:nvSpPr>
          <p:spPr>
            <a:xfrm>
              <a:off x="1263121" y="3486134"/>
              <a:ext cx="3790825" cy="6494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600"/>
                </a:spcAft>
              </a:pPr>
              <a:r>
                <a:rPr lang="zh-CN" sz="1400" dirty="0">
                  <a:solidFill>
                    <a:srgbClr val="005EB8"/>
                  </a:solidFill>
                  <a:latin typeface="GEHYCuYuanJ" panose="02010600000101010101" pitchFamily="2" charset="-122"/>
                  <a:ea typeface="GEHYCuYuanJ" panose="02010600000101010101" pitchFamily="2" charset="-122"/>
                  <a:sym typeface="GE Inspira Sans" charset="0"/>
                </a:rPr>
                <a:t>神经肌肉传递监测</a:t>
              </a:r>
            </a:p>
            <a:p>
              <a:pPr>
                <a:lnSpc>
                  <a:spcPct val="120000"/>
                </a:lnSpc>
                <a:spcAft>
                  <a:spcPts val="600"/>
                </a:spcAft>
              </a:pPr>
              <a:r>
                <a:rPr lang="zh-CN" sz="1200" dirty="0">
                  <a:solidFill>
                    <a:srgbClr val="63666A"/>
                  </a:solidFill>
                  <a:latin typeface="GE Inspira" panose="020F0603030400020203" pitchFamily="34" charset="0"/>
                  <a:ea typeface="GEHYZhongYuanJ" panose="02010600000101010101" pitchFamily="2" charset="-122"/>
                  <a:sym typeface="GE Inspira Sans" charset="0"/>
                </a:rPr>
                <a:t>E-NMT 模块用于定量、自动的神经肌肉传递监测</a:t>
              </a:r>
            </a:p>
          </p:txBody>
        </p:sp>
        <p:grpSp>
          <p:nvGrpSpPr>
            <p:cNvPr id="29" name="Group 29">
              <a:extLst>
                <a:ext uri="{FF2B5EF4-FFF2-40B4-BE49-F238E27FC236}">
                  <a16:creationId xmlns="" xmlns:a16="http://schemas.microsoft.com/office/drawing/2014/main" id="{4F1CA10D-31F5-8B0B-4A4B-8111A5FC3CA5}"/>
                </a:ext>
              </a:extLst>
            </p:cNvPr>
            <p:cNvGrpSpPr/>
            <p:nvPr/>
          </p:nvGrpSpPr>
          <p:grpSpPr>
            <a:xfrm>
              <a:off x="451788" y="3489321"/>
              <a:ext cx="701512" cy="701512"/>
              <a:chOff x="478982" y="3459008"/>
              <a:chExt cx="701512" cy="701512"/>
            </a:xfrm>
          </p:grpSpPr>
          <p:grpSp>
            <p:nvGrpSpPr>
              <p:cNvPr id="30" name="Group 20">
                <a:extLst>
                  <a:ext uri="{FF2B5EF4-FFF2-40B4-BE49-F238E27FC236}">
                    <a16:creationId xmlns="" xmlns:a16="http://schemas.microsoft.com/office/drawing/2014/main" id="{531D7DE5-A443-4C81-9A79-CB267A5202CB}"/>
                  </a:ext>
                </a:extLst>
              </p:cNvPr>
              <p:cNvGrpSpPr/>
              <p:nvPr/>
            </p:nvGrpSpPr>
            <p:grpSpPr>
              <a:xfrm>
                <a:off x="478982" y="3459008"/>
                <a:ext cx="701512" cy="701512"/>
                <a:chOff x="5401330" y="2392714"/>
                <a:chExt cx="820876" cy="820876"/>
              </a:xfrm>
            </p:grpSpPr>
            <p:sp>
              <p:nvSpPr>
                <p:cNvPr id="39" name="Oval 21">
                  <a:extLst>
                    <a:ext uri="{FF2B5EF4-FFF2-40B4-BE49-F238E27FC236}">
                      <a16:creationId xmlns="" xmlns:a16="http://schemas.microsoft.com/office/drawing/2014/main" id="{E6EC4D11-C64C-F2AB-DDB5-CAFDE47C8981}"/>
                    </a:ext>
                  </a:extLst>
                </p:cNvPr>
                <p:cNvSpPr/>
                <p:nvPr/>
              </p:nvSpPr>
              <p:spPr>
                <a:xfrm>
                  <a:off x="5401330" y="2392714"/>
                  <a:ext cx="820876" cy="820876"/>
                </a:xfrm>
                <a:prstGeom prst="ellipse">
                  <a:avLst/>
                </a:prstGeom>
                <a:solidFill>
                  <a:srgbClr val="005EB8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40" name="Oval 22">
                  <a:extLst>
                    <a:ext uri="{FF2B5EF4-FFF2-40B4-BE49-F238E27FC236}">
                      <a16:creationId xmlns="" xmlns:a16="http://schemas.microsoft.com/office/drawing/2014/main" id="{F883C5B9-D904-6315-E2B8-4AB62DF35DDD}"/>
                    </a:ext>
                  </a:extLst>
                </p:cNvPr>
                <p:cNvSpPr/>
                <p:nvPr/>
              </p:nvSpPr>
              <p:spPr>
                <a:xfrm>
                  <a:off x="5457825" y="2449209"/>
                  <a:ext cx="707886" cy="707886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</p:grpSp>
          <p:grpSp>
            <p:nvGrpSpPr>
              <p:cNvPr id="31" name="Group 60">
                <a:extLst>
                  <a:ext uri="{FF2B5EF4-FFF2-40B4-BE49-F238E27FC236}">
                    <a16:creationId xmlns="" xmlns:a16="http://schemas.microsoft.com/office/drawing/2014/main" id="{A58027C1-1410-8B49-E4D8-C01E7C863394}"/>
                  </a:ext>
                </a:extLst>
              </p:cNvPr>
              <p:cNvGrpSpPr/>
              <p:nvPr/>
            </p:nvGrpSpPr>
            <p:grpSpPr>
              <a:xfrm>
                <a:off x="688335" y="3667883"/>
                <a:ext cx="282805" cy="283763"/>
                <a:chOff x="-7304088" y="1392238"/>
                <a:chExt cx="3744913" cy="3757612"/>
              </a:xfrm>
              <a:solidFill>
                <a:srgbClr val="005EB8"/>
              </a:solidFill>
            </p:grpSpPr>
            <p:sp>
              <p:nvSpPr>
                <p:cNvPr id="32" name="Freeform 21">
                  <a:extLst>
                    <a:ext uri="{FF2B5EF4-FFF2-40B4-BE49-F238E27FC236}">
                      <a16:creationId xmlns="" xmlns:a16="http://schemas.microsoft.com/office/drawing/2014/main" id="{D403018D-8369-5719-1CF7-37CCB5A32101}"/>
                    </a:ext>
                  </a:extLst>
                </p:cNvPr>
                <p:cNvSpPr/>
                <p:nvPr/>
              </p:nvSpPr>
              <p:spPr bwMode="auto">
                <a:xfrm>
                  <a:off x="-7164388" y="2752725"/>
                  <a:ext cx="3605213" cy="2397125"/>
                </a:xfrm>
                <a:custGeom>
                  <a:avLst/>
                  <a:gdLst>
                    <a:gd name="T0" fmla="*/ 1067 w 1209"/>
                    <a:gd name="T1" fmla="*/ 15 h 806"/>
                    <a:gd name="T2" fmla="*/ 1057 w 1209"/>
                    <a:gd name="T3" fmla="*/ 81 h 806"/>
                    <a:gd name="T4" fmla="*/ 1074 w 1209"/>
                    <a:gd name="T5" fmla="*/ 171 h 806"/>
                    <a:gd name="T6" fmla="*/ 1165 w 1209"/>
                    <a:gd name="T7" fmla="*/ 342 h 806"/>
                    <a:gd name="T8" fmla="*/ 1206 w 1209"/>
                    <a:gd name="T9" fmla="*/ 523 h 806"/>
                    <a:gd name="T10" fmla="*/ 1201 w 1209"/>
                    <a:gd name="T11" fmla="*/ 558 h 806"/>
                    <a:gd name="T12" fmla="*/ 1163 w 1209"/>
                    <a:gd name="T13" fmla="*/ 616 h 806"/>
                    <a:gd name="T14" fmla="*/ 853 w 1209"/>
                    <a:gd name="T15" fmla="*/ 738 h 806"/>
                    <a:gd name="T16" fmla="*/ 527 w 1209"/>
                    <a:gd name="T17" fmla="*/ 769 h 806"/>
                    <a:gd name="T18" fmla="*/ 387 w 1209"/>
                    <a:gd name="T19" fmla="*/ 750 h 806"/>
                    <a:gd name="T20" fmla="*/ 368 w 1209"/>
                    <a:gd name="T21" fmla="*/ 751 h 806"/>
                    <a:gd name="T22" fmla="*/ 191 w 1209"/>
                    <a:gd name="T23" fmla="*/ 802 h 806"/>
                    <a:gd name="T24" fmla="*/ 139 w 1209"/>
                    <a:gd name="T25" fmla="*/ 805 h 806"/>
                    <a:gd name="T26" fmla="*/ 112 w 1209"/>
                    <a:gd name="T27" fmla="*/ 787 h 806"/>
                    <a:gd name="T28" fmla="*/ 3 w 1209"/>
                    <a:gd name="T29" fmla="*/ 213 h 806"/>
                    <a:gd name="T30" fmla="*/ 48 w 1209"/>
                    <a:gd name="T31" fmla="*/ 25 h 806"/>
                    <a:gd name="T32" fmla="*/ 92 w 1209"/>
                    <a:gd name="T33" fmla="*/ 10 h 806"/>
                    <a:gd name="T34" fmla="*/ 455 w 1209"/>
                    <a:gd name="T35" fmla="*/ 196 h 806"/>
                    <a:gd name="T36" fmla="*/ 527 w 1209"/>
                    <a:gd name="T37" fmla="*/ 214 h 806"/>
                    <a:gd name="T38" fmla="*/ 679 w 1209"/>
                    <a:gd name="T39" fmla="*/ 225 h 806"/>
                    <a:gd name="T40" fmla="*/ 855 w 1209"/>
                    <a:gd name="T41" fmla="*/ 349 h 806"/>
                    <a:gd name="T42" fmla="*/ 866 w 1209"/>
                    <a:gd name="T43" fmla="*/ 354 h 806"/>
                    <a:gd name="T44" fmla="*/ 877 w 1209"/>
                    <a:gd name="T45" fmla="*/ 335 h 806"/>
                    <a:gd name="T46" fmla="*/ 869 w 1209"/>
                    <a:gd name="T47" fmla="*/ 288 h 806"/>
                    <a:gd name="T48" fmla="*/ 867 w 1209"/>
                    <a:gd name="T49" fmla="*/ 151 h 806"/>
                    <a:gd name="T50" fmla="*/ 886 w 1209"/>
                    <a:gd name="T51" fmla="*/ 131 h 806"/>
                    <a:gd name="T52" fmla="*/ 1067 w 1209"/>
                    <a:gd name="T53" fmla="*/ 15 h 8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209" h="806">
                      <a:moveTo>
                        <a:pt x="1067" y="15"/>
                      </a:moveTo>
                      <a:cubicBezTo>
                        <a:pt x="1064" y="37"/>
                        <a:pt x="1062" y="59"/>
                        <a:pt x="1057" y="81"/>
                      </a:cubicBezTo>
                      <a:cubicBezTo>
                        <a:pt x="1051" y="114"/>
                        <a:pt x="1058" y="143"/>
                        <a:pt x="1074" y="171"/>
                      </a:cubicBezTo>
                      <a:cubicBezTo>
                        <a:pt x="1106" y="227"/>
                        <a:pt x="1139" y="282"/>
                        <a:pt x="1165" y="342"/>
                      </a:cubicBezTo>
                      <a:cubicBezTo>
                        <a:pt x="1190" y="400"/>
                        <a:pt x="1209" y="459"/>
                        <a:pt x="1206" y="523"/>
                      </a:cubicBezTo>
                      <a:cubicBezTo>
                        <a:pt x="1206" y="535"/>
                        <a:pt x="1204" y="547"/>
                        <a:pt x="1201" y="558"/>
                      </a:cubicBezTo>
                      <a:cubicBezTo>
                        <a:pt x="1197" y="583"/>
                        <a:pt x="1185" y="601"/>
                        <a:pt x="1163" y="616"/>
                      </a:cubicBezTo>
                      <a:cubicBezTo>
                        <a:pt x="1068" y="679"/>
                        <a:pt x="965" y="719"/>
                        <a:pt x="853" y="738"/>
                      </a:cubicBezTo>
                      <a:cubicBezTo>
                        <a:pt x="745" y="757"/>
                        <a:pt x="637" y="773"/>
                        <a:pt x="527" y="769"/>
                      </a:cubicBezTo>
                      <a:cubicBezTo>
                        <a:pt x="480" y="767"/>
                        <a:pt x="433" y="761"/>
                        <a:pt x="387" y="750"/>
                      </a:cubicBezTo>
                      <a:cubicBezTo>
                        <a:pt x="381" y="749"/>
                        <a:pt x="375" y="747"/>
                        <a:pt x="368" y="751"/>
                      </a:cubicBezTo>
                      <a:cubicBezTo>
                        <a:pt x="314" y="783"/>
                        <a:pt x="252" y="793"/>
                        <a:pt x="191" y="802"/>
                      </a:cubicBezTo>
                      <a:cubicBezTo>
                        <a:pt x="174" y="804"/>
                        <a:pt x="157" y="804"/>
                        <a:pt x="139" y="805"/>
                      </a:cubicBezTo>
                      <a:cubicBezTo>
                        <a:pt x="126" y="806"/>
                        <a:pt x="117" y="800"/>
                        <a:pt x="112" y="787"/>
                      </a:cubicBezTo>
                      <a:cubicBezTo>
                        <a:pt x="51" y="600"/>
                        <a:pt x="0" y="412"/>
                        <a:pt x="3" y="213"/>
                      </a:cubicBezTo>
                      <a:cubicBezTo>
                        <a:pt x="4" y="148"/>
                        <a:pt x="14" y="83"/>
                        <a:pt x="48" y="25"/>
                      </a:cubicBezTo>
                      <a:cubicBezTo>
                        <a:pt x="62" y="2"/>
                        <a:pt x="68" y="0"/>
                        <a:pt x="92" y="10"/>
                      </a:cubicBezTo>
                      <a:cubicBezTo>
                        <a:pt x="218" y="62"/>
                        <a:pt x="341" y="120"/>
                        <a:pt x="455" y="196"/>
                      </a:cubicBezTo>
                      <a:cubicBezTo>
                        <a:pt x="477" y="211"/>
                        <a:pt x="501" y="215"/>
                        <a:pt x="527" y="214"/>
                      </a:cubicBezTo>
                      <a:cubicBezTo>
                        <a:pt x="578" y="211"/>
                        <a:pt x="630" y="207"/>
                        <a:pt x="679" y="225"/>
                      </a:cubicBezTo>
                      <a:cubicBezTo>
                        <a:pt x="748" y="251"/>
                        <a:pt x="813" y="284"/>
                        <a:pt x="855" y="349"/>
                      </a:cubicBezTo>
                      <a:cubicBezTo>
                        <a:pt x="858" y="352"/>
                        <a:pt x="859" y="358"/>
                        <a:pt x="866" y="354"/>
                      </a:cubicBezTo>
                      <a:cubicBezTo>
                        <a:pt x="874" y="350"/>
                        <a:pt x="878" y="344"/>
                        <a:pt x="877" y="335"/>
                      </a:cubicBezTo>
                      <a:cubicBezTo>
                        <a:pt x="875" y="319"/>
                        <a:pt x="871" y="304"/>
                        <a:pt x="869" y="288"/>
                      </a:cubicBezTo>
                      <a:cubicBezTo>
                        <a:pt x="862" y="242"/>
                        <a:pt x="860" y="197"/>
                        <a:pt x="867" y="151"/>
                      </a:cubicBezTo>
                      <a:cubicBezTo>
                        <a:pt x="868" y="139"/>
                        <a:pt x="872" y="133"/>
                        <a:pt x="886" y="131"/>
                      </a:cubicBezTo>
                      <a:cubicBezTo>
                        <a:pt x="963" y="121"/>
                        <a:pt x="1022" y="80"/>
                        <a:pt x="1067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33" name="Freeform 22">
                  <a:extLst>
                    <a:ext uri="{FF2B5EF4-FFF2-40B4-BE49-F238E27FC236}">
                      <a16:creationId xmlns="" xmlns:a16="http://schemas.microsoft.com/office/drawing/2014/main" id="{76E380D9-6E72-F559-05C0-35BAD40484EE}"/>
                    </a:ext>
                  </a:extLst>
                </p:cNvPr>
                <p:cNvSpPr/>
                <p:nvPr/>
              </p:nvSpPr>
              <p:spPr bwMode="auto">
                <a:xfrm>
                  <a:off x="-5391150" y="1633538"/>
                  <a:ext cx="1420813" cy="1409700"/>
                </a:xfrm>
                <a:custGeom>
                  <a:avLst/>
                  <a:gdLst>
                    <a:gd name="T0" fmla="*/ 238 w 476"/>
                    <a:gd name="T1" fmla="*/ 0 h 474"/>
                    <a:gd name="T2" fmla="*/ 475 w 476"/>
                    <a:gd name="T3" fmla="*/ 237 h 474"/>
                    <a:gd name="T4" fmla="*/ 238 w 476"/>
                    <a:gd name="T5" fmla="*/ 474 h 474"/>
                    <a:gd name="T6" fmla="*/ 0 w 476"/>
                    <a:gd name="T7" fmla="*/ 237 h 474"/>
                    <a:gd name="T8" fmla="*/ 238 w 476"/>
                    <a:gd name="T9" fmla="*/ 0 h 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6" h="474">
                      <a:moveTo>
                        <a:pt x="238" y="0"/>
                      </a:moveTo>
                      <a:cubicBezTo>
                        <a:pt x="369" y="0"/>
                        <a:pt x="475" y="105"/>
                        <a:pt x="475" y="237"/>
                      </a:cubicBezTo>
                      <a:cubicBezTo>
                        <a:pt x="476" y="368"/>
                        <a:pt x="370" y="474"/>
                        <a:pt x="238" y="474"/>
                      </a:cubicBezTo>
                      <a:cubicBezTo>
                        <a:pt x="107" y="474"/>
                        <a:pt x="1" y="368"/>
                        <a:pt x="0" y="237"/>
                      </a:cubicBezTo>
                      <a:cubicBezTo>
                        <a:pt x="0" y="106"/>
                        <a:pt x="106" y="0"/>
                        <a:pt x="23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34" name="Freeform 23">
                  <a:extLst>
                    <a:ext uri="{FF2B5EF4-FFF2-40B4-BE49-F238E27FC236}">
                      <a16:creationId xmlns="" xmlns:a16="http://schemas.microsoft.com/office/drawing/2014/main" id="{7DB998DA-4630-3E44-08B6-7016CEA11A20}"/>
                    </a:ext>
                  </a:extLst>
                </p:cNvPr>
                <p:cNvSpPr/>
                <p:nvPr/>
              </p:nvSpPr>
              <p:spPr bwMode="auto">
                <a:xfrm>
                  <a:off x="-7304088" y="2014538"/>
                  <a:ext cx="1028700" cy="534987"/>
                </a:xfrm>
                <a:custGeom>
                  <a:avLst/>
                  <a:gdLst>
                    <a:gd name="T0" fmla="*/ 244 w 345"/>
                    <a:gd name="T1" fmla="*/ 115 h 180"/>
                    <a:gd name="T2" fmla="*/ 172 w 345"/>
                    <a:gd name="T3" fmla="*/ 114 h 180"/>
                    <a:gd name="T4" fmla="*/ 157 w 345"/>
                    <a:gd name="T5" fmla="*/ 129 h 180"/>
                    <a:gd name="T6" fmla="*/ 157 w 345"/>
                    <a:gd name="T7" fmla="*/ 149 h 180"/>
                    <a:gd name="T8" fmla="*/ 120 w 345"/>
                    <a:gd name="T9" fmla="*/ 170 h 180"/>
                    <a:gd name="T10" fmla="*/ 17 w 345"/>
                    <a:gd name="T11" fmla="*/ 110 h 180"/>
                    <a:gd name="T12" fmla="*/ 17 w 345"/>
                    <a:gd name="T13" fmla="*/ 69 h 180"/>
                    <a:gd name="T14" fmla="*/ 121 w 345"/>
                    <a:gd name="T15" fmla="*/ 10 h 180"/>
                    <a:gd name="T16" fmla="*/ 157 w 345"/>
                    <a:gd name="T17" fmla="*/ 34 h 180"/>
                    <a:gd name="T18" fmla="*/ 192 w 345"/>
                    <a:gd name="T19" fmla="*/ 65 h 180"/>
                    <a:gd name="T20" fmla="*/ 313 w 345"/>
                    <a:gd name="T21" fmla="*/ 65 h 180"/>
                    <a:gd name="T22" fmla="*/ 345 w 345"/>
                    <a:gd name="T23" fmla="*/ 90 h 180"/>
                    <a:gd name="T24" fmla="*/ 313 w 345"/>
                    <a:gd name="T25" fmla="*/ 115 h 180"/>
                    <a:gd name="T26" fmla="*/ 244 w 345"/>
                    <a:gd name="T27" fmla="*/ 115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45" h="180">
                      <a:moveTo>
                        <a:pt x="244" y="115"/>
                      </a:moveTo>
                      <a:cubicBezTo>
                        <a:pt x="220" y="115"/>
                        <a:pt x="196" y="115"/>
                        <a:pt x="172" y="114"/>
                      </a:cubicBezTo>
                      <a:cubicBezTo>
                        <a:pt x="161" y="114"/>
                        <a:pt x="156" y="117"/>
                        <a:pt x="157" y="129"/>
                      </a:cubicBezTo>
                      <a:cubicBezTo>
                        <a:pt x="158" y="135"/>
                        <a:pt x="158" y="142"/>
                        <a:pt x="157" y="149"/>
                      </a:cubicBezTo>
                      <a:cubicBezTo>
                        <a:pt x="155" y="169"/>
                        <a:pt x="138" y="180"/>
                        <a:pt x="120" y="170"/>
                      </a:cubicBezTo>
                      <a:cubicBezTo>
                        <a:pt x="85" y="151"/>
                        <a:pt x="51" y="131"/>
                        <a:pt x="17" y="110"/>
                      </a:cubicBezTo>
                      <a:cubicBezTo>
                        <a:pt x="0" y="100"/>
                        <a:pt x="1" y="79"/>
                        <a:pt x="17" y="69"/>
                      </a:cubicBezTo>
                      <a:cubicBezTo>
                        <a:pt x="51" y="49"/>
                        <a:pt x="86" y="29"/>
                        <a:pt x="121" y="10"/>
                      </a:cubicBezTo>
                      <a:cubicBezTo>
                        <a:pt x="139" y="0"/>
                        <a:pt x="156" y="12"/>
                        <a:pt x="157" y="34"/>
                      </a:cubicBezTo>
                      <a:cubicBezTo>
                        <a:pt x="159" y="65"/>
                        <a:pt x="159" y="65"/>
                        <a:pt x="192" y="65"/>
                      </a:cubicBezTo>
                      <a:cubicBezTo>
                        <a:pt x="232" y="65"/>
                        <a:pt x="273" y="65"/>
                        <a:pt x="313" y="65"/>
                      </a:cubicBezTo>
                      <a:cubicBezTo>
                        <a:pt x="334" y="65"/>
                        <a:pt x="345" y="74"/>
                        <a:pt x="345" y="90"/>
                      </a:cubicBezTo>
                      <a:cubicBezTo>
                        <a:pt x="345" y="106"/>
                        <a:pt x="334" y="114"/>
                        <a:pt x="313" y="115"/>
                      </a:cubicBezTo>
                      <a:cubicBezTo>
                        <a:pt x="290" y="115"/>
                        <a:pt x="267" y="115"/>
                        <a:pt x="244" y="1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35" name="Freeform 24">
                  <a:extLst>
                    <a:ext uri="{FF2B5EF4-FFF2-40B4-BE49-F238E27FC236}">
                      <a16:creationId xmlns="" xmlns:a16="http://schemas.microsoft.com/office/drawing/2014/main" id="{4B16BBD0-EF0E-3566-18E0-0664F95E6501}"/>
                    </a:ext>
                  </a:extLst>
                </p:cNvPr>
                <p:cNvSpPr/>
                <p:nvPr/>
              </p:nvSpPr>
              <p:spPr bwMode="auto">
                <a:xfrm>
                  <a:off x="-5581650" y="1392238"/>
                  <a:ext cx="287338" cy="465137"/>
                </a:xfrm>
                <a:custGeom>
                  <a:avLst/>
                  <a:gdLst>
                    <a:gd name="T0" fmla="*/ 96 w 96"/>
                    <a:gd name="T1" fmla="*/ 124 h 156"/>
                    <a:gd name="T2" fmla="*/ 80 w 96"/>
                    <a:gd name="T3" fmla="*/ 152 h 156"/>
                    <a:gd name="T4" fmla="*/ 54 w 96"/>
                    <a:gd name="T5" fmla="*/ 146 h 156"/>
                    <a:gd name="T6" fmla="*/ 4 w 96"/>
                    <a:gd name="T7" fmla="*/ 29 h 156"/>
                    <a:gd name="T8" fmla="*/ 17 w 96"/>
                    <a:gd name="T9" fmla="*/ 5 h 156"/>
                    <a:gd name="T10" fmla="*/ 44 w 96"/>
                    <a:gd name="T11" fmla="*/ 10 h 156"/>
                    <a:gd name="T12" fmla="*/ 96 w 96"/>
                    <a:gd name="T13" fmla="*/ 124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156">
                      <a:moveTo>
                        <a:pt x="96" y="124"/>
                      </a:moveTo>
                      <a:cubicBezTo>
                        <a:pt x="96" y="139"/>
                        <a:pt x="90" y="147"/>
                        <a:pt x="80" y="152"/>
                      </a:cubicBezTo>
                      <a:cubicBezTo>
                        <a:pt x="70" y="156"/>
                        <a:pt x="59" y="154"/>
                        <a:pt x="54" y="146"/>
                      </a:cubicBezTo>
                      <a:cubicBezTo>
                        <a:pt x="33" y="109"/>
                        <a:pt x="17" y="69"/>
                        <a:pt x="4" y="29"/>
                      </a:cubicBezTo>
                      <a:cubicBezTo>
                        <a:pt x="0" y="19"/>
                        <a:pt x="7" y="10"/>
                        <a:pt x="17" y="5"/>
                      </a:cubicBezTo>
                      <a:cubicBezTo>
                        <a:pt x="28" y="0"/>
                        <a:pt x="39" y="1"/>
                        <a:pt x="44" y="10"/>
                      </a:cubicBezTo>
                      <a:cubicBezTo>
                        <a:pt x="67" y="47"/>
                        <a:pt x="79" y="88"/>
                        <a:pt x="96" y="1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36" name="Freeform 25">
                  <a:extLst>
                    <a:ext uri="{FF2B5EF4-FFF2-40B4-BE49-F238E27FC236}">
                      <a16:creationId xmlns="" xmlns:a16="http://schemas.microsoft.com/office/drawing/2014/main" id="{3E6F33BB-ACD5-627D-B321-A44DC0BFBE8F}"/>
                    </a:ext>
                  </a:extLst>
                </p:cNvPr>
                <p:cNvSpPr/>
                <p:nvPr/>
              </p:nvSpPr>
              <p:spPr bwMode="auto">
                <a:xfrm>
                  <a:off x="-5989638" y="1714500"/>
                  <a:ext cx="431800" cy="358775"/>
                </a:xfrm>
                <a:custGeom>
                  <a:avLst/>
                  <a:gdLst>
                    <a:gd name="T0" fmla="*/ 145 w 145"/>
                    <a:gd name="T1" fmla="*/ 89 h 121"/>
                    <a:gd name="T2" fmla="*/ 108 w 145"/>
                    <a:gd name="T3" fmla="*/ 111 h 121"/>
                    <a:gd name="T4" fmla="*/ 14 w 145"/>
                    <a:gd name="T5" fmla="*/ 49 h 121"/>
                    <a:gd name="T6" fmla="*/ 8 w 145"/>
                    <a:gd name="T7" fmla="*/ 15 h 121"/>
                    <a:gd name="T8" fmla="*/ 41 w 145"/>
                    <a:gd name="T9" fmla="*/ 8 h 121"/>
                    <a:gd name="T10" fmla="*/ 134 w 145"/>
                    <a:gd name="T11" fmla="*/ 69 h 121"/>
                    <a:gd name="T12" fmla="*/ 145 w 145"/>
                    <a:gd name="T13" fmla="*/ 89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5" h="121">
                      <a:moveTo>
                        <a:pt x="145" y="89"/>
                      </a:moveTo>
                      <a:cubicBezTo>
                        <a:pt x="145" y="108"/>
                        <a:pt x="125" y="121"/>
                        <a:pt x="108" y="111"/>
                      </a:cubicBezTo>
                      <a:cubicBezTo>
                        <a:pt x="76" y="91"/>
                        <a:pt x="45" y="70"/>
                        <a:pt x="14" y="49"/>
                      </a:cubicBezTo>
                      <a:cubicBezTo>
                        <a:pt x="2" y="40"/>
                        <a:pt x="0" y="27"/>
                        <a:pt x="8" y="15"/>
                      </a:cubicBezTo>
                      <a:cubicBezTo>
                        <a:pt x="16" y="3"/>
                        <a:pt x="29" y="0"/>
                        <a:pt x="41" y="8"/>
                      </a:cubicBezTo>
                      <a:cubicBezTo>
                        <a:pt x="72" y="27"/>
                        <a:pt x="103" y="48"/>
                        <a:pt x="134" y="69"/>
                      </a:cubicBezTo>
                      <a:cubicBezTo>
                        <a:pt x="141" y="74"/>
                        <a:pt x="145" y="80"/>
                        <a:pt x="145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37" name="Freeform 26">
                  <a:extLst>
                    <a:ext uri="{FF2B5EF4-FFF2-40B4-BE49-F238E27FC236}">
                      <a16:creationId xmlns="" xmlns:a16="http://schemas.microsoft.com/office/drawing/2014/main" id="{501B9DF0-C847-E27B-E3BD-E747284B1CED}"/>
                    </a:ext>
                  </a:extLst>
                </p:cNvPr>
                <p:cNvSpPr/>
                <p:nvPr/>
              </p:nvSpPr>
              <p:spPr bwMode="auto">
                <a:xfrm>
                  <a:off x="-6070600" y="2454275"/>
                  <a:ext cx="457200" cy="312737"/>
                </a:xfrm>
                <a:custGeom>
                  <a:avLst/>
                  <a:gdLst>
                    <a:gd name="T0" fmla="*/ 152 w 153"/>
                    <a:gd name="T1" fmla="*/ 30 h 105"/>
                    <a:gd name="T2" fmla="*/ 137 w 153"/>
                    <a:gd name="T3" fmla="*/ 53 h 105"/>
                    <a:gd name="T4" fmla="*/ 40 w 153"/>
                    <a:gd name="T5" fmla="*/ 99 h 105"/>
                    <a:gd name="T6" fmla="*/ 7 w 153"/>
                    <a:gd name="T7" fmla="*/ 88 h 105"/>
                    <a:gd name="T8" fmla="*/ 19 w 153"/>
                    <a:gd name="T9" fmla="*/ 55 h 105"/>
                    <a:gd name="T10" fmla="*/ 119 w 153"/>
                    <a:gd name="T11" fmla="*/ 7 h 105"/>
                    <a:gd name="T12" fmla="*/ 152 w 153"/>
                    <a:gd name="T13" fmla="*/ 3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3" h="105">
                      <a:moveTo>
                        <a:pt x="152" y="30"/>
                      </a:moveTo>
                      <a:cubicBezTo>
                        <a:pt x="153" y="41"/>
                        <a:pt x="147" y="48"/>
                        <a:pt x="137" y="53"/>
                      </a:cubicBezTo>
                      <a:cubicBezTo>
                        <a:pt x="105" y="69"/>
                        <a:pt x="73" y="84"/>
                        <a:pt x="40" y="99"/>
                      </a:cubicBezTo>
                      <a:cubicBezTo>
                        <a:pt x="27" y="105"/>
                        <a:pt x="14" y="103"/>
                        <a:pt x="7" y="88"/>
                      </a:cubicBezTo>
                      <a:cubicBezTo>
                        <a:pt x="0" y="74"/>
                        <a:pt x="5" y="62"/>
                        <a:pt x="19" y="55"/>
                      </a:cubicBezTo>
                      <a:cubicBezTo>
                        <a:pt x="52" y="39"/>
                        <a:pt x="85" y="22"/>
                        <a:pt x="119" y="7"/>
                      </a:cubicBezTo>
                      <a:cubicBezTo>
                        <a:pt x="135" y="0"/>
                        <a:pt x="152" y="12"/>
                        <a:pt x="152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38" name="Freeform 27">
                  <a:extLst>
                    <a:ext uri="{FF2B5EF4-FFF2-40B4-BE49-F238E27FC236}">
                      <a16:creationId xmlns="" xmlns:a16="http://schemas.microsoft.com/office/drawing/2014/main" id="{0F16638E-F3CB-513B-BF67-3FD2571CC1F4}"/>
                    </a:ext>
                  </a:extLst>
                </p:cNvPr>
                <p:cNvSpPr/>
                <p:nvPr/>
              </p:nvSpPr>
              <p:spPr bwMode="auto">
                <a:xfrm>
                  <a:off x="-6142038" y="2219325"/>
                  <a:ext cx="477838" cy="149225"/>
                </a:xfrm>
                <a:custGeom>
                  <a:avLst/>
                  <a:gdLst>
                    <a:gd name="T0" fmla="*/ 80 w 160"/>
                    <a:gd name="T1" fmla="*/ 50 h 50"/>
                    <a:gd name="T2" fmla="*/ 30 w 160"/>
                    <a:gd name="T3" fmla="*/ 49 h 50"/>
                    <a:gd name="T4" fmla="*/ 1 w 160"/>
                    <a:gd name="T5" fmla="*/ 24 h 50"/>
                    <a:gd name="T6" fmla="*/ 29 w 160"/>
                    <a:gd name="T7" fmla="*/ 0 h 50"/>
                    <a:gd name="T8" fmla="*/ 133 w 160"/>
                    <a:gd name="T9" fmla="*/ 0 h 50"/>
                    <a:gd name="T10" fmla="*/ 160 w 160"/>
                    <a:gd name="T11" fmla="*/ 26 h 50"/>
                    <a:gd name="T12" fmla="*/ 134 w 160"/>
                    <a:gd name="T13" fmla="*/ 49 h 50"/>
                    <a:gd name="T14" fmla="*/ 80 w 160"/>
                    <a:gd name="T15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0" h="50">
                      <a:moveTo>
                        <a:pt x="80" y="50"/>
                      </a:moveTo>
                      <a:cubicBezTo>
                        <a:pt x="63" y="50"/>
                        <a:pt x="47" y="50"/>
                        <a:pt x="30" y="49"/>
                      </a:cubicBezTo>
                      <a:cubicBezTo>
                        <a:pt x="11" y="49"/>
                        <a:pt x="0" y="40"/>
                        <a:pt x="1" y="24"/>
                      </a:cubicBezTo>
                      <a:cubicBezTo>
                        <a:pt x="3" y="8"/>
                        <a:pt x="13" y="0"/>
                        <a:pt x="29" y="0"/>
                      </a:cubicBezTo>
                      <a:cubicBezTo>
                        <a:pt x="64" y="0"/>
                        <a:pt x="99" y="0"/>
                        <a:pt x="133" y="0"/>
                      </a:cubicBezTo>
                      <a:cubicBezTo>
                        <a:pt x="150" y="0"/>
                        <a:pt x="160" y="9"/>
                        <a:pt x="160" y="26"/>
                      </a:cubicBezTo>
                      <a:cubicBezTo>
                        <a:pt x="160" y="42"/>
                        <a:pt x="149" y="49"/>
                        <a:pt x="134" y="49"/>
                      </a:cubicBezTo>
                      <a:cubicBezTo>
                        <a:pt x="116" y="50"/>
                        <a:pt x="98" y="50"/>
                        <a:pt x="80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</p:grpSp>
        </p:grpSp>
      </p:grpSp>
      <p:grpSp>
        <p:nvGrpSpPr>
          <p:cNvPr id="41" name="Group 36">
            <a:extLst>
              <a:ext uri="{FF2B5EF4-FFF2-40B4-BE49-F238E27FC236}">
                <a16:creationId xmlns="" xmlns:a16="http://schemas.microsoft.com/office/drawing/2014/main" id="{B40B4A77-5AC7-9773-47A6-9F678FA73F37}"/>
              </a:ext>
            </a:extLst>
          </p:cNvPr>
          <p:cNvGrpSpPr/>
          <p:nvPr/>
        </p:nvGrpSpPr>
        <p:grpSpPr>
          <a:xfrm>
            <a:off x="7668611" y="6021288"/>
            <a:ext cx="4523389" cy="701512"/>
            <a:chOff x="451788" y="4450560"/>
            <a:chExt cx="4523389" cy="701512"/>
          </a:xfrm>
        </p:grpSpPr>
        <p:sp>
          <p:nvSpPr>
            <p:cNvPr id="42" name="Rectangle 12">
              <a:extLst>
                <a:ext uri="{FF2B5EF4-FFF2-40B4-BE49-F238E27FC236}">
                  <a16:creationId xmlns="" xmlns:a16="http://schemas.microsoft.com/office/drawing/2014/main" id="{95251550-B39F-3B41-6156-92B4BAB88112}"/>
                </a:ext>
              </a:extLst>
            </p:cNvPr>
            <p:cNvSpPr/>
            <p:nvPr/>
          </p:nvSpPr>
          <p:spPr>
            <a:xfrm>
              <a:off x="1263120" y="4450560"/>
              <a:ext cx="3712057" cy="649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Aft>
                  <a:spcPts val="600"/>
                </a:spcAft>
              </a:pPr>
              <a:r>
                <a:rPr lang="zh-CN" altLang="en-US" sz="1400" b="1" dirty="0">
                  <a:solidFill>
                    <a:srgbClr val="00B5E2">
                      <a:lumMod val="100000"/>
                    </a:srgbClr>
                  </a:solidFill>
                  <a:latin typeface="GE Inspira" panose="020F0603030400020203" pitchFamily="34" charset="0"/>
                  <a:ea typeface="GEHYZhongYuanJ" panose="02010600000101010101" pitchFamily="2" charset="-122"/>
                  <a:sym typeface="GE Inspira Sans" charset="0"/>
                </a:rPr>
                <a:t>旁流</a:t>
              </a:r>
              <a:r>
                <a:rPr lang="zh-CN" sz="1400" b="1" dirty="0">
                  <a:solidFill>
                    <a:srgbClr val="00B5E2">
                      <a:lumMod val="100000"/>
                    </a:srgbClr>
                  </a:solidFill>
                  <a:latin typeface="GE Inspira" panose="020F0603030400020203" pitchFamily="34" charset="0"/>
                  <a:ea typeface="GEHYZhongYuanJ" panose="02010600000101010101" pitchFamily="2" charset="-122"/>
                  <a:sym typeface="GE Inspira Sans" charset="0"/>
                </a:rPr>
                <a:t>呼吸监测</a:t>
              </a:r>
            </a:p>
            <a:p>
              <a:pPr>
                <a:lnSpc>
                  <a:spcPct val="120000"/>
                </a:lnSpc>
                <a:spcAft>
                  <a:spcPts val="600"/>
                </a:spcAft>
              </a:pPr>
              <a:r>
                <a:rPr lang="zh-CN" sz="1200" dirty="0">
                  <a:solidFill>
                    <a:srgbClr val="63666A">
                      <a:lumMod val="100000"/>
                    </a:srgbClr>
                  </a:solidFill>
                  <a:latin typeface="GE Inspira" panose="020F0603030400020203" pitchFamily="34" charset="0"/>
                  <a:ea typeface="GEHYZhongYuanJ" panose="02010600000101010101" pitchFamily="2" charset="-122"/>
                  <a:sym typeface="GE Inspira Sans" charset="0"/>
                </a:rPr>
                <a:t>E-miniC 模块用于紧凑型 CO</a:t>
              </a:r>
              <a:r>
                <a:rPr lang="zh-CN" sz="1200" baseline="-25000" dirty="0">
                  <a:solidFill>
                    <a:srgbClr val="63666A">
                      <a:lumMod val="100000"/>
                    </a:srgbClr>
                  </a:solidFill>
                  <a:latin typeface="GE Inspira" panose="020F0603030400020203" pitchFamily="34" charset="0"/>
                  <a:ea typeface="GEHYZhongYuanJ" panose="02010600000101010101" pitchFamily="2" charset="-122"/>
                  <a:sym typeface="GE Inspira Sans" charset="0"/>
                </a:rPr>
                <a:t>2</a:t>
              </a:r>
              <a:r>
                <a:rPr lang="en-US" altLang="zh-CN" sz="1200" dirty="0">
                  <a:solidFill>
                    <a:srgbClr val="63666A">
                      <a:lumMod val="100000"/>
                    </a:srgbClr>
                  </a:solidFill>
                  <a:latin typeface="GE Inspira" panose="020F0603030400020203" pitchFamily="34" charset="0"/>
                  <a:ea typeface="GEHYZhongYuanJ" panose="02010600000101010101" pitchFamily="2" charset="-122"/>
                  <a:sym typeface="GE Inspira Sans" charset="0"/>
                </a:rPr>
                <a:t> </a:t>
              </a:r>
              <a:r>
                <a:rPr lang="zh-CN" altLang="en-US" sz="1200" dirty="0">
                  <a:solidFill>
                    <a:srgbClr val="63666A">
                      <a:lumMod val="100000"/>
                    </a:srgbClr>
                  </a:solidFill>
                  <a:latin typeface="GE Inspira" panose="020F0603030400020203" pitchFamily="34" charset="0"/>
                  <a:ea typeface="GEHYZhongYuanJ" panose="02010600000101010101" pitchFamily="2" charset="-122"/>
                  <a:sym typeface="GE Inspira Sans" charset="0"/>
                </a:rPr>
                <a:t>旁流</a:t>
              </a:r>
              <a:r>
                <a:rPr lang="zh-CN" sz="1200" dirty="0">
                  <a:solidFill>
                    <a:srgbClr val="63666A">
                      <a:lumMod val="100000"/>
                    </a:srgbClr>
                  </a:solidFill>
                  <a:latin typeface="GE Inspira" panose="020F0603030400020203" pitchFamily="34" charset="0"/>
                  <a:ea typeface="GEHYZhongYuanJ" panose="02010600000101010101" pitchFamily="2" charset="-122"/>
                  <a:sym typeface="GE Inspira Sans" charset="0"/>
                </a:rPr>
                <a:t>呼吸监测</a:t>
              </a:r>
            </a:p>
          </p:txBody>
        </p:sp>
        <p:grpSp>
          <p:nvGrpSpPr>
            <p:cNvPr id="43" name="Group 33">
              <a:extLst>
                <a:ext uri="{FF2B5EF4-FFF2-40B4-BE49-F238E27FC236}">
                  <a16:creationId xmlns="" xmlns:a16="http://schemas.microsoft.com/office/drawing/2014/main" id="{9074BA4F-4BEF-1720-731A-B0786BC57C1D}"/>
                </a:ext>
              </a:extLst>
            </p:cNvPr>
            <p:cNvGrpSpPr/>
            <p:nvPr/>
          </p:nvGrpSpPr>
          <p:grpSpPr>
            <a:xfrm>
              <a:off x="451788" y="4450560"/>
              <a:ext cx="701512" cy="701512"/>
              <a:chOff x="3295990" y="4592916"/>
              <a:chExt cx="739288" cy="739288"/>
            </a:xfrm>
          </p:grpSpPr>
          <p:grpSp>
            <p:nvGrpSpPr>
              <p:cNvPr id="44" name="Group 23">
                <a:extLst>
                  <a:ext uri="{FF2B5EF4-FFF2-40B4-BE49-F238E27FC236}">
                    <a16:creationId xmlns="" xmlns:a16="http://schemas.microsoft.com/office/drawing/2014/main" id="{F343583D-E92A-2233-A81D-228D11BD5DA5}"/>
                  </a:ext>
                </a:extLst>
              </p:cNvPr>
              <p:cNvGrpSpPr/>
              <p:nvPr/>
            </p:nvGrpSpPr>
            <p:grpSpPr>
              <a:xfrm>
                <a:off x="3295990" y="4592916"/>
                <a:ext cx="739288" cy="739288"/>
                <a:chOff x="5401330" y="2392714"/>
                <a:chExt cx="820876" cy="820876"/>
              </a:xfrm>
            </p:grpSpPr>
            <p:sp>
              <p:nvSpPr>
                <p:cNvPr id="55" name="Oval 24">
                  <a:extLst>
                    <a:ext uri="{FF2B5EF4-FFF2-40B4-BE49-F238E27FC236}">
                      <a16:creationId xmlns="" xmlns:a16="http://schemas.microsoft.com/office/drawing/2014/main" id="{3816F329-609F-E553-80E1-7580B68FAC07}"/>
                    </a:ext>
                  </a:extLst>
                </p:cNvPr>
                <p:cNvSpPr/>
                <p:nvPr/>
              </p:nvSpPr>
              <p:spPr>
                <a:xfrm>
                  <a:off x="5401330" y="2392714"/>
                  <a:ext cx="820876" cy="820876"/>
                </a:xfrm>
                <a:prstGeom prst="ellipse">
                  <a:avLst/>
                </a:prstGeom>
                <a:solidFill>
                  <a:srgbClr val="00B5E2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56" name="Oval 25">
                  <a:extLst>
                    <a:ext uri="{FF2B5EF4-FFF2-40B4-BE49-F238E27FC236}">
                      <a16:creationId xmlns="" xmlns:a16="http://schemas.microsoft.com/office/drawing/2014/main" id="{DBAE2E0C-348F-4DCE-61B9-827B7BC96162}"/>
                    </a:ext>
                  </a:extLst>
                </p:cNvPr>
                <p:cNvSpPr/>
                <p:nvPr/>
              </p:nvSpPr>
              <p:spPr>
                <a:xfrm>
                  <a:off x="5457825" y="2449209"/>
                  <a:ext cx="707886" cy="707886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</p:grpSp>
          <p:grpSp>
            <p:nvGrpSpPr>
              <p:cNvPr id="45" name="Group 72">
                <a:extLst>
                  <a:ext uri="{FF2B5EF4-FFF2-40B4-BE49-F238E27FC236}">
                    <a16:creationId xmlns="" xmlns:a16="http://schemas.microsoft.com/office/drawing/2014/main" id="{D9330C25-A925-E418-A1B0-43A940D0673E}"/>
                  </a:ext>
                </a:extLst>
              </p:cNvPr>
              <p:cNvGrpSpPr/>
              <p:nvPr/>
            </p:nvGrpSpPr>
            <p:grpSpPr>
              <a:xfrm>
                <a:off x="3459714" y="4806047"/>
                <a:ext cx="397466" cy="299442"/>
                <a:chOff x="-11764963" y="2652713"/>
                <a:chExt cx="8580438" cy="6464300"/>
              </a:xfrm>
              <a:solidFill>
                <a:srgbClr val="00B5E2"/>
              </a:solidFill>
            </p:grpSpPr>
            <p:sp>
              <p:nvSpPr>
                <p:cNvPr id="46" name="Freeform 31">
                  <a:extLst>
                    <a:ext uri="{FF2B5EF4-FFF2-40B4-BE49-F238E27FC236}">
                      <a16:creationId xmlns="" xmlns:a16="http://schemas.microsoft.com/office/drawing/2014/main" id="{4285E995-785C-702A-AD76-DF0ABEC1675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0520363" y="3116263"/>
                  <a:ext cx="6602413" cy="5599113"/>
                </a:xfrm>
                <a:custGeom>
                  <a:avLst/>
                  <a:gdLst>
                    <a:gd name="T0" fmla="*/ 1808 w 2217"/>
                    <a:gd name="T1" fmla="*/ 1560 h 1885"/>
                    <a:gd name="T2" fmla="*/ 1699 w 2217"/>
                    <a:gd name="T3" fmla="*/ 1687 h 1885"/>
                    <a:gd name="T4" fmla="*/ 1566 w 2217"/>
                    <a:gd name="T5" fmla="*/ 1802 h 1885"/>
                    <a:gd name="T6" fmla="*/ 1398 w 2217"/>
                    <a:gd name="T7" fmla="*/ 1871 h 1885"/>
                    <a:gd name="T8" fmla="*/ 1218 w 2217"/>
                    <a:gd name="T9" fmla="*/ 1882 h 1885"/>
                    <a:gd name="T10" fmla="*/ 1042 w 2217"/>
                    <a:gd name="T11" fmla="*/ 1835 h 1885"/>
                    <a:gd name="T12" fmla="*/ 894 w 2217"/>
                    <a:gd name="T13" fmla="*/ 1734 h 1885"/>
                    <a:gd name="T14" fmla="*/ 787 w 2217"/>
                    <a:gd name="T15" fmla="*/ 1595 h 1885"/>
                    <a:gd name="T16" fmla="*/ 658 w 2217"/>
                    <a:gd name="T17" fmla="*/ 1632 h 1885"/>
                    <a:gd name="T18" fmla="*/ 430 w 2217"/>
                    <a:gd name="T19" fmla="*/ 1637 h 1885"/>
                    <a:gd name="T20" fmla="*/ 263 w 2217"/>
                    <a:gd name="T21" fmla="*/ 1572 h 1885"/>
                    <a:gd name="T22" fmla="*/ 126 w 2217"/>
                    <a:gd name="T23" fmla="*/ 1458 h 1885"/>
                    <a:gd name="T24" fmla="*/ 35 w 2217"/>
                    <a:gd name="T25" fmla="*/ 1301 h 1885"/>
                    <a:gd name="T26" fmla="*/ 1 w 2217"/>
                    <a:gd name="T27" fmla="*/ 1123 h 1885"/>
                    <a:gd name="T28" fmla="*/ 44 w 2217"/>
                    <a:gd name="T29" fmla="*/ 899 h 1885"/>
                    <a:gd name="T30" fmla="*/ 141 w 2217"/>
                    <a:gd name="T31" fmla="*/ 751 h 1885"/>
                    <a:gd name="T32" fmla="*/ 222 w 2217"/>
                    <a:gd name="T33" fmla="*/ 668 h 1885"/>
                    <a:gd name="T34" fmla="*/ 176 w 2217"/>
                    <a:gd name="T35" fmla="*/ 430 h 1885"/>
                    <a:gd name="T36" fmla="*/ 273 w 2217"/>
                    <a:gd name="T37" fmla="*/ 282 h 1885"/>
                    <a:gd name="T38" fmla="*/ 435 w 2217"/>
                    <a:gd name="T39" fmla="*/ 218 h 1885"/>
                    <a:gd name="T40" fmla="*/ 586 w 2217"/>
                    <a:gd name="T41" fmla="*/ 236 h 1885"/>
                    <a:gd name="T42" fmla="*/ 752 w 2217"/>
                    <a:gd name="T43" fmla="*/ 85 h 1885"/>
                    <a:gd name="T44" fmla="*/ 920 w 2217"/>
                    <a:gd name="T45" fmla="*/ 17 h 1885"/>
                    <a:gd name="T46" fmla="*/ 1099 w 2217"/>
                    <a:gd name="T47" fmla="*/ 4 h 1885"/>
                    <a:gd name="T48" fmla="*/ 1272 w 2217"/>
                    <a:gd name="T49" fmla="*/ 45 h 1885"/>
                    <a:gd name="T50" fmla="*/ 1464 w 2217"/>
                    <a:gd name="T51" fmla="*/ 172 h 1885"/>
                    <a:gd name="T52" fmla="*/ 1594 w 2217"/>
                    <a:gd name="T53" fmla="*/ 282 h 1885"/>
                    <a:gd name="T54" fmla="*/ 1773 w 2217"/>
                    <a:gd name="T55" fmla="*/ 292 h 1885"/>
                    <a:gd name="T56" fmla="*/ 1926 w 2217"/>
                    <a:gd name="T57" fmla="*/ 377 h 1885"/>
                    <a:gd name="T58" fmla="*/ 2029 w 2217"/>
                    <a:gd name="T59" fmla="*/ 524 h 1885"/>
                    <a:gd name="T60" fmla="*/ 2052 w 2217"/>
                    <a:gd name="T61" fmla="*/ 729 h 1885"/>
                    <a:gd name="T62" fmla="*/ 2033 w 2217"/>
                    <a:gd name="T63" fmla="*/ 837 h 1885"/>
                    <a:gd name="T64" fmla="*/ 2192 w 2217"/>
                    <a:gd name="T65" fmla="*/ 1025 h 1885"/>
                    <a:gd name="T66" fmla="*/ 2213 w 2217"/>
                    <a:gd name="T67" fmla="*/ 1228 h 1885"/>
                    <a:gd name="T68" fmla="*/ 2117 w 2217"/>
                    <a:gd name="T69" fmla="*/ 1432 h 1885"/>
                    <a:gd name="T70" fmla="*/ 1976 w 2217"/>
                    <a:gd name="T71" fmla="*/ 1531 h 1885"/>
                    <a:gd name="T72" fmla="*/ 1398 w 2217"/>
                    <a:gd name="T73" fmla="*/ 887 h 1885"/>
                    <a:gd name="T74" fmla="*/ 1116 w 2217"/>
                    <a:gd name="T75" fmla="*/ 759 h 1885"/>
                    <a:gd name="T76" fmla="*/ 1398 w 2217"/>
                    <a:gd name="T77" fmla="*/ 887 h 1885"/>
                    <a:gd name="T78" fmla="*/ 952 w 2217"/>
                    <a:gd name="T79" fmla="*/ 777 h 1885"/>
                    <a:gd name="T80" fmla="*/ 1033 w 2217"/>
                    <a:gd name="T81" fmla="*/ 832 h 1885"/>
                    <a:gd name="T82" fmla="*/ 763 w 2217"/>
                    <a:gd name="T83" fmla="*/ 797 h 1885"/>
                    <a:gd name="T84" fmla="*/ 1043 w 2217"/>
                    <a:gd name="T85" fmla="*/ 963 h 1885"/>
                    <a:gd name="T86" fmla="*/ 982 w 2217"/>
                    <a:gd name="T87" fmla="*/ 947 h 1885"/>
                    <a:gd name="T88" fmla="*/ 810 w 2217"/>
                    <a:gd name="T89" fmla="*/ 888 h 1885"/>
                    <a:gd name="T90" fmla="*/ 1556 w 2217"/>
                    <a:gd name="T91" fmla="*/ 1059 h 1885"/>
                    <a:gd name="T92" fmla="*/ 1415 w 2217"/>
                    <a:gd name="T93" fmla="*/ 1011 h 1885"/>
                    <a:gd name="T94" fmla="*/ 1466 w 2217"/>
                    <a:gd name="T95" fmla="*/ 1003 h 1885"/>
                    <a:gd name="T96" fmla="*/ 1506 w 2217"/>
                    <a:gd name="T97" fmla="*/ 1047 h 1885"/>
                    <a:gd name="T98" fmla="*/ 1426 w 2217"/>
                    <a:gd name="T99" fmla="*/ 1179 h 1885"/>
                    <a:gd name="T100" fmla="*/ 1573 w 2217"/>
                    <a:gd name="T101" fmla="*/ 1147 h 1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217" h="1885">
                      <a:moveTo>
                        <a:pt x="1898" y="1553"/>
                      </a:moveTo>
                      <a:cubicBezTo>
                        <a:pt x="1882" y="1560"/>
                        <a:pt x="1861" y="1556"/>
                        <a:pt x="1841" y="1560"/>
                      </a:cubicBezTo>
                      <a:cubicBezTo>
                        <a:pt x="1830" y="1562"/>
                        <a:pt x="1818" y="1561"/>
                        <a:pt x="1808" y="1560"/>
                      </a:cubicBezTo>
                      <a:cubicBezTo>
                        <a:pt x="1781" y="1558"/>
                        <a:pt x="1774" y="1560"/>
                        <a:pt x="1766" y="1582"/>
                      </a:cubicBezTo>
                      <a:cubicBezTo>
                        <a:pt x="1758" y="1603"/>
                        <a:pt x="1745" y="1620"/>
                        <a:pt x="1734" y="1639"/>
                      </a:cubicBezTo>
                      <a:cubicBezTo>
                        <a:pt x="1724" y="1656"/>
                        <a:pt x="1710" y="1671"/>
                        <a:pt x="1699" y="1687"/>
                      </a:cubicBezTo>
                      <a:cubicBezTo>
                        <a:pt x="1687" y="1702"/>
                        <a:pt x="1673" y="1716"/>
                        <a:pt x="1659" y="1729"/>
                      </a:cubicBezTo>
                      <a:cubicBezTo>
                        <a:pt x="1645" y="1743"/>
                        <a:pt x="1629" y="1755"/>
                        <a:pt x="1614" y="1767"/>
                      </a:cubicBezTo>
                      <a:cubicBezTo>
                        <a:pt x="1598" y="1780"/>
                        <a:pt x="1583" y="1792"/>
                        <a:pt x="1566" y="1802"/>
                      </a:cubicBezTo>
                      <a:cubicBezTo>
                        <a:pt x="1548" y="1814"/>
                        <a:pt x="1529" y="1826"/>
                        <a:pt x="1509" y="1833"/>
                      </a:cubicBezTo>
                      <a:cubicBezTo>
                        <a:pt x="1490" y="1840"/>
                        <a:pt x="1473" y="1849"/>
                        <a:pt x="1453" y="1855"/>
                      </a:cubicBezTo>
                      <a:cubicBezTo>
                        <a:pt x="1435" y="1860"/>
                        <a:pt x="1417" y="1866"/>
                        <a:pt x="1398" y="1871"/>
                      </a:cubicBezTo>
                      <a:cubicBezTo>
                        <a:pt x="1377" y="1875"/>
                        <a:pt x="1357" y="1877"/>
                        <a:pt x="1336" y="1881"/>
                      </a:cubicBezTo>
                      <a:cubicBezTo>
                        <a:pt x="1316" y="1883"/>
                        <a:pt x="1297" y="1884"/>
                        <a:pt x="1277" y="1885"/>
                      </a:cubicBezTo>
                      <a:cubicBezTo>
                        <a:pt x="1257" y="1885"/>
                        <a:pt x="1237" y="1885"/>
                        <a:pt x="1218" y="1882"/>
                      </a:cubicBezTo>
                      <a:cubicBezTo>
                        <a:pt x="1197" y="1879"/>
                        <a:pt x="1177" y="1877"/>
                        <a:pt x="1156" y="1873"/>
                      </a:cubicBezTo>
                      <a:cubicBezTo>
                        <a:pt x="1138" y="1869"/>
                        <a:pt x="1119" y="1864"/>
                        <a:pt x="1101" y="1858"/>
                      </a:cubicBezTo>
                      <a:cubicBezTo>
                        <a:pt x="1081" y="1851"/>
                        <a:pt x="1061" y="1844"/>
                        <a:pt x="1042" y="1835"/>
                      </a:cubicBezTo>
                      <a:cubicBezTo>
                        <a:pt x="1024" y="1826"/>
                        <a:pt x="1007" y="1817"/>
                        <a:pt x="990" y="1807"/>
                      </a:cubicBezTo>
                      <a:cubicBezTo>
                        <a:pt x="973" y="1796"/>
                        <a:pt x="958" y="1785"/>
                        <a:pt x="942" y="1774"/>
                      </a:cubicBezTo>
                      <a:cubicBezTo>
                        <a:pt x="925" y="1762"/>
                        <a:pt x="909" y="1748"/>
                        <a:pt x="894" y="1734"/>
                      </a:cubicBezTo>
                      <a:cubicBezTo>
                        <a:pt x="880" y="1721"/>
                        <a:pt x="867" y="1707"/>
                        <a:pt x="854" y="1692"/>
                      </a:cubicBezTo>
                      <a:cubicBezTo>
                        <a:pt x="840" y="1676"/>
                        <a:pt x="828" y="1660"/>
                        <a:pt x="816" y="1642"/>
                      </a:cubicBezTo>
                      <a:cubicBezTo>
                        <a:pt x="806" y="1627"/>
                        <a:pt x="794" y="1612"/>
                        <a:pt x="787" y="1595"/>
                      </a:cubicBezTo>
                      <a:cubicBezTo>
                        <a:pt x="785" y="1590"/>
                        <a:pt x="780" y="1584"/>
                        <a:pt x="770" y="1592"/>
                      </a:cubicBezTo>
                      <a:cubicBezTo>
                        <a:pt x="754" y="1603"/>
                        <a:pt x="734" y="1609"/>
                        <a:pt x="715" y="1616"/>
                      </a:cubicBezTo>
                      <a:cubicBezTo>
                        <a:pt x="697" y="1622"/>
                        <a:pt x="677" y="1627"/>
                        <a:pt x="658" y="1632"/>
                      </a:cubicBezTo>
                      <a:cubicBezTo>
                        <a:pt x="629" y="1639"/>
                        <a:pt x="600" y="1642"/>
                        <a:pt x="570" y="1645"/>
                      </a:cubicBezTo>
                      <a:cubicBezTo>
                        <a:pt x="542" y="1648"/>
                        <a:pt x="514" y="1645"/>
                        <a:pt x="486" y="1646"/>
                      </a:cubicBezTo>
                      <a:cubicBezTo>
                        <a:pt x="468" y="1646"/>
                        <a:pt x="449" y="1641"/>
                        <a:pt x="430" y="1637"/>
                      </a:cubicBezTo>
                      <a:cubicBezTo>
                        <a:pt x="410" y="1633"/>
                        <a:pt x="389" y="1628"/>
                        <a:pt x="369" y="1622"/>
                      </a:cubicBezTo>
                      <a:cubicBezTo>
                        <a:pt x="351" y="1616"/>
                        <a:pt x="333" y="1607"/>
                        <a:pt x="314" y="1599"/>
                      </a:cubicBezTo>
                      <a:cubicBezTo>
                        <a:pt x="297" y="1591"/>
                        <a:pt x="280" y="1582"/>
                        <a:pt x="263" y="1572"/>
                      </a:cubicBezTo>
                      <a:cubicBezTo>
                        <a:pt x="245" y="1562"/>
                        <a:pt x="229" y="1551"/>
                        <a:pt x="213" y="1539"/>
                      </a:cubicBezTo>
                      <a:cubicBezTo>
                        <a:pt x="197" y="1526"/>
                        <a:pt x="181" y="1515"/>
                        <a:pt x="167" y="1500"/>
                      </a:cubicBezTo>
                      <a:cubicBezTo>
                        <a:pt x="154" y="1485"/>
                        <a:pt x="139" y="1473"/>
                        <a:pt x="126" y="1458"/>
                      </a:cubicBezTo>
                      <a:cubicBezTo>
                        <a:pt x="113" y="1442"/>
                        <a:pt x="102" y="1425"/>
                        <a:pt x="90" y="1408"/>
                      </a:cubicBezTo>
                      <a:cubicBezTo>
                        <a:pt x="78" y="1391"/>
                        <a:pt x="68" y="1372"/>
                        <a:pt x="58" y="1354"/>
                      </a:cubicBezTo>
                      <a:cubicBezTo>
                        <a:pt x="50" y="1336"/>
                        <a:pt x="41" y="1319"/>
                        <a:pt x="35" y="1301"/>
                      </a:cubicBezTo>
                      <a:cubicBezTo>
                        <a:pt x="28" y="1281"/>
                        <a:pt x="21" y="1261"/>
                        <a:pt x="17" y="1241"/>
                      </a:cubicBezTo>
                      <a:cubicBezTo>
                        <a:pt x="12" y="1222"/>
                        <a:pt x="7" y="1203"/>
                        <a:pt x="5" y="1184"/>
                      </a:cubicBezTo>
                      <a:cubicBezTo>
                        <a:pt x="3" y="1163"/>
                        <a:pt x="0" y="1143"/>
                        <a:pt x="1" y="1123"/>
                      </a:cubicBezTo>
                      <a:cubicBezTo>
                        <a:pt x="1" y="1103"/>
                        <a:pt x="1" y="1084"/>
                        <a:pt x="3" y="1065"/>
                      </a:cubicBezTo>
                      <a:cubicBezTo>
                        <a:pt x="5" y="1036"/>
                        <a:pt x="11" y="1007"/>
                        <a:pt x="18" y="979"/>
                      </a:cubicBezTo>
                      <a:cubicBezTo>
                        <a:pt x="24" y="951"/>
                        <a:pt x="34" y="925"/>
                        <a:pt x="44" y="899"/>
                      </a:cubicBezTo>
                      <a:cubicBezTo>
                        <a:pt x="51" y="881"/>
                        <a:pt x="61" y="864"/>
                        <a:pt x="71" y="846"/>
                      </a:cubicBezTo>
                      <a:cubicBezTo>
                        <a:pt x="81" y="829"/>
                        <a:pt x="92" y="813"/>
                        <a:pt x="103" y="796"/>
                      </a:cubicBezTo>
                      <a:cubicBezTo>
                        <a:pt x="115" y="780"/>
                        <a:pt x="128" y="765"/>
                        <a:pt x="141" y="751"/>
                      </a:cubicBezTo>
                      <a:cubicBezTo>
                        <a:pt x="155" y="736"/>
                        <a:pt x="168" y="722"/>
                        <a:pt x="184" y="710"/>
                      </a:cubicBezTo>
                      <a:cubicBezTo>
                        <a:pt x="195" y="702"/>
                        <a:pt x="202" y="691"/>
                        <a:pt x="215" y="686"/>
                      </a:cubicBezTo>
                      <a:cubicBezTo>
                        <a:pt x="223" y="683"/>
                        <a:pt x="227" y="674"/>
                        <a:pt x="222" y="668"/>
                      </a:cubicBezTo>
                      <a:cubicBezTo>
                        <a:pt x="204" y="649"/>
                        <a:pt x="195" y="625"/>
                        <a:pt x="186" y="601"/>
                      </a:cubicBezTo>
                      <a:cubicBezTo>
                        <a:pt x="175" y="573"/>
                        <a:pt x="170" y="544"/>
                        <a:pt x="168" y="514"/>
                      </a:cubicBezTo>
                      <a:cubicBezTo>
                        <a:pt x="166" y="485"/>
                        <a:pt x="170" y="457"/>
                        <a:pt x="176" y="430"/>
                      </a:cubicBezTo>
                      <a:cubicBezTo>
                        <a:pt x="180" y="411"/>
                        <a:pt x="188" y="392"/>
                        <a:pt x="198" y="374"/>
                      </a:cubicBezTo>
                      <a:cubicBezTo>
                        <a:pt x="207" y="356"/>
                        <a:pt x="218" y="338"/>
                        <a:pt x="231" y="323"/>
                      </a:cubicBezTo>
                      <a:cubicBezTo>
                        <a:pt x="243" y="308"/>
                        <a:pt x="257" y="294"/>
                        <a:pt x="273" y="282"/>
                      </a:cubicBezTo>
                      <a:cubicBezTo>
                        <a:pt x="289" y="270"/>
                        <a:pt x="304" y="259"/>
                        <a:pt x="321" y="250"/>
                      </a:cubicBezTo>
                      <a:cubicBezTo>
                        <a:pt x="339" y="240"/>
                        <a:pt x="359" y="233"/>
                        <a:pt x="378" y="228"/>
                      </a:cubicBezTo>
                      <a:cubicBezTo>
                        <a:pt x="397" y="223"/>
                        <a:pt x="416" y="220"/>
                        <a:pt x="435" y="218"/>
                      </a:cubicBezTo>
                      <a:cubicBezTo>
                        <a:pt x="456" y="216"/>
                        <a:pt x="477" y="217"/>
                        <a:pt x="496" y="221"/>
                      </a:cubicBezTo>
                      <a:cubicBezTo>
                        <a:pt x="522" y="226"/>
                        <a:pt x="548" y="229"/>
                        <a:pt x="571" y="244"/>
                      </a:cubicBezTo>
                      <a:cubicBezTo>
                        <a:pt x="577" y="249"/>
                        <a:pt x="584" y="239"/>
                        <a:pt x="586" y="236"/>
                      </a:cubicBezTo>
                      <a:cubicBezTo>
                        <a:pt x="599" y="211"/>
                        <a:pt x="620" y="192"/>
                        <a:pt x="639" y="172"/>
                      </a:cubicBezTo>
                      <a:cubicBezTo>
                        <a:pt x="659" y="153"/>
                        <a:pt x="680" y="134"/>
                        <a:pt x="703" y="118"/>
                      </a:cubicBezTo>
                      <a:cubicBezTo>
                        <a:pt x="719" y="107"/>
                        <a:pt x="735" y="96"/>
                        <a:pt x="752" y="85"/>
                      </a:cubicBezTo>
                      <a:cubicBezTo>
                        <a:pt x="768" y="74"/>
                        <a:pt x="785" y="65"/>
                        <a:pt x="803" y="57"/>
                      </a:cubicBezTo>
                      <a:cubicBezTo>
                        <a:pt x="822" y="48"/>
                        <a:pt x="841" y="39"/>
                        <a:pt x="861" y="34"/>
                      </a:cubicBezTo>
                      <a:cubicBezTo>
                        <a:pt x="881" y="28"/>
                        <a:pt x="900" y="22"/>
                        <a:pt x="920" y="17"/>
                      </a:cubicBezTo>
                      <a:cubicBezTo>
                        <a:pt x="940" y="13"/>
                        <a:pt x="960" y="11"/>
                        <a:pt x="979" y="6"/>
                      </a:cubicBezTo>
                      <a:cubicBezTo>
                        <a:pt x="998" y="2"/>
                        <a:pt x="1019" y="4"/>
                        <a:pt x="1038" y="2"/>
                      </a:cubicBezTo>
                      <a:cubicBezTo>
                        <a:pt x="1059" y="0"/>
                        <a:pt x="1079" y="3"/>
                        <a:pt x="1099" y="4"/>
                      </a:cubicBezTo>
                      <a:cubicBezTo>
                        <a:pt x="1118" y="4"/>
                        <a:pt x="1137" y="7"/>
                        <a:pt x="1156" y="11"/>
                      </a:cubicBezTo>
                      <a:cubicBezTo>
                        <a:pt x="1176" y="15"/>
                        <a:pt x="1196" y="20"/>
                        <a:pt x="1216" y="26"/>
                      </a:cubicBezTo>
                      <a:cubicBezTo>
                        <a:pt x="1235" y="31"/>
                        <a:pt x="1254" y="36"/>
                        <a:pt x="1272" y="45"/>
                      </a:cubicBezTo>
                      <a:cubicBezTo>
                        <a:pt x="1289" y="53"/>
                        <a:pt x="1307" y="61"/>
                        <a:pt x="1324" y="70"/>
                      </a:cubicBezTo>
                      <a:cubicBezTo>
                        <a:pt x="1350" y="85"/>
                        <a:pt x="1375" y="101"/>
                        <a:pt x="1400" y="118"/>
                      </a:cubicBezTo>
                      <a:cubicBezTo>
                        <a:pt x="1423" y="134"/>
                        <a:pt x="1444" y="153"/>
                        <a:pt x="1464" y="172"/>
                      </a:cubicBezTo>
                      <a:cubicBezTo>
                        <a:pt x="1478" y="185"/>
                        <a:pt x="1491" y="201"/>
                        <a:pt x="1503" y="216"/>
                      </a:cubicBezTo>
                      <a:cubicBezTo>
                        <a:pt x="1517" y="232"/>
                        <a:pt x="1532" y="248"/>
                        <a:pt x="1540" y="265"/>
                      </a:cubicBezTo>
                      <a:cubicBezTo>
                        <a:pt x="1554" y="296"/>
                        <a:pt x="1571" y="286"/>
                        <a:pt x="1594" y="282"/>
                      </a:cubicBezTo>
                      <a:cubicBezTo>
                        <a:pt x="1613" y="278"/>
                        <a:pt x="1633" y="275"/>
                        <a:pt x="1653" y="277"/>
                      </a:cubicBezTo>
                      <a:cubicBezTo>
                        <a:pt x="1672" y="278"/>
                        <a:pt x="1692" y="276"/>
                        <a:pt x="1711" y="279"/>
                      </a:cubicBezTo>
                      <a:cubicBezTo>
                        <a:pt x="1732" y="282"/>
                        <a:pt x="1752" y="286"/>
                        <a:pt x="1773" y="292"/>
                      </a:cubicBezTo>
                      <a:cubicBezTo>
                        <a:pt x="1792" y="297"/>
                        <a:pt x="1811" y="304"/>
                        <a:pt x="1829" y="312"/>
                      </a:cubicBezTo>
                      <a:cubicBezTo>
                        <a:pt x="1847" y="320"/>
                        <a:pt x="1864" y="329"/>
                        <a:pt x="1880" y="342"/>
                      </a:cubicBezTo>
                      <a:cubicBezTo>
                        <a:pt x="1896" y="354"/>
                        <a:pt x="1912" y="364"/>
                        <a:pt x="1926" y="377"/>
                      </a:cubicBezTo>
                      <a:cubicBezTo>
                        <a:pt x="1941" y="392"/>
                        <a:pt x="1956" y="407"/>
                        <a:pt x="1969" y="423"/>
                      </a:cubicBezTo>
                      <a:cubicBezTo>
                        <a:pt x="1982" y="438"/>
                        <a:pt x="1993" y="455"/>
                        <a:pt x="2004" y="471"/>
                      </a:cubicBezTo>
                      <a:cubicBezTo>
                        <a:pt x="2014" y="488"/>
                        <a:pt x="2022" y="506"/>
                        <a:pt x="2029" y="524"/>
                      </a:cubicBezTo>
                      <a:cubicBezTo>
                        <a:pt x="2037" y="544"/>
                        <a:pt x="2045" y="564"/>
                        <a:pt x="2048" y="585"/>
                      </a:cubicBezTo>
                      <a:cubicBezTo>
                        <a:pt x="2052" y="612"/>
                        <a:pt x="2056" y="640"/>
                        <a:pt x="2056" y="668"/>
                      </a:cubicBezTo>
                      <a:cubicBezTo>
                        <a:pt x="2056" y="688"/>
                        <a:pt x="2053" y="708"/>
                        <a:pt x="2052" y="729"/>
                      </a:cubicBezTo>
                      <a:cubicBezTo>
                        <a:pt x="2051" y="748"/>
                        <a:pt x="2045" y="767"/>
                        <a:pt x="2038" y="785"/>
                      </a:cubicBezTo>
                      <a:cubicBezTo>
                        <a:pt x="2034" y="794"/>
                        <a:pt x="2035" y="806"/>
                        <a:pt x="2027" y="815"/>
                      </a:cubicBezTo>
                      <a:cubicBezTo>
                        <a:pt x="2022" y="820"/>
                        <a:pt x="2026" y="834"/>
                        <a:pt x="2033" y="837"/>
                      </a:cubicBezTo>
                      <a:cubicBezTo>
                        <a:pt x="2060" y="848"/>
                        <a:pt x="2081" y="868"/>
                        <a:pt x="2100" y="887"/>
                      </a:cubicBezTo>
                      <a:cubicBezTo>
                        <a:pt x="2119" y="906"/>
                        <a:pt x="2137" y="928"/>
                        <a:pt x="2153" y="952"/>
                      </a:cubicBezTo>
                      <a:cubicBezTo>
                        <a:pt x="2168" y="976"/>
                        <a:pt x="2181" y="1000"/>
                        <a:pt x="2192" y="1025"/>
                      </a:cubicBezTo>
                      <a:cubicBezTo>
                        <a:pt x="2199" y="1044"/>
                        <a:pt x="2204" y="1064"/>
                        <a:pt x="2208" y="1084"/>
                      </a:cubicBezTo>
                      <a:cubicBezTo>
                        <a:pt x="2213" y="1110"/>
                        <a:pt x="2216" y="1136"/>
                        <a:pt x="2217" y="1162"/>
                      </a:cubicBezTo>
                      <a:cubicBezTo>
                        <a:pt x="2217" y="1184"/>
                        <a:pt x="2216" y="1206"/>
                        <a:pt x="2213" y="1228"/>
                      </a:cubicBezTo>
                      <a:cubicBezTo>
                        <a:pt x="2209" y="1246"/>
                        <a:pt x="2205" y="1263"/>
                        <a:pt x="2200" y="1281"/>
                      </a:cubicBezTo>
                      <a:cubicBezTo>
                        <a:pt x="2192" y="1310"/>
                        <a:pt x="2179" y="1336"/>
                        <a:pt x="2165" y="1364"/>
                      </a:cubicBezTo>
                      <a:cubicBezTo>
                        <a:pt x="2152" y="1389"/>
                        <a:pt x="2134" y="1411"/>
                        <a:pt x="2117" y="1432"/>
                      </a:cubicBezTo>
                      <a:cubicBezTo>
                        <a:pt x="2104" y="1446"/>
                        <a:pt x="2090" y="1460"/>
                        <a:pt x="2073" y="1471"/>
                      </a:cubicBezTo>
                      <a:cubicBezTo>
                        <a:pt x="2058" y="1482"/>
                        <a:pt x="2043" y="1492"/>
                        <a:pt x="2029" y="1503"/>
                      </a:cubicBezTo>
                      <a:cubicBezTo>
                        <a:pt x="2013" y="1515"/>
                        <a:pt x="1994" y="1522"/>
                        <a:pt x="1976" y="1531"/>
                      </a:cubicBezTo>
                      <a:cubicBezTo>
                        <a:pt x="1955" y="1542"/>
                        <a:pt x="1931" y="1546"/>
                        <a:pt x="1908" y="1553"/>
                      </a:cubicBezTo>
                      <a:cubicBezTo>
                        <a:pt x="1906" y="1554"/>
                        <a:pt x="1904" y="1553"/>
                        <a:pt x="1898" y="1553"/>
                      </a:cubicBezTo>
                      <a:close/>
                      <a:moveTo>
                        <a:pt x="1398" y="887"/>
                      </a:moveTo>
                      <a:cubicBezTo>
                        <a:pt x="1398" y="879"/>
                        <a:pt x="1399" y="871"/>
                        <a:pt x="1398" y="863"/>
                      </a:cubicBezTo>
                      <a:cubicBezTo>
                        <a:pt x="1390" y="795"/>
                        <a:pt x="1359" y="742"/>
                        <a:pt x="1292" y="719"/>
                      </a:cubicBezTo>
                      <a:cubicBezTo>
                        <a:pt x="1227" y="697"/>
                        <a:pt x="1165" y="707"/>
                        <a:pt x="1116" y="759"/>
                      </a:cubicBezTo>
                      <a:cubicBezTo>
                        <a:pt x="1077" y="799"/>
                        <a:pt x="1067" y="849"/>
                        <a:pt x="1071" y="903"/>
                      </a:cubicBezTo>
                      <a:cubicBezTo>
                        <a:pt x="1078" y="1012"/>
                        <a:pt x="1168" y="1081"/>
                        <a:pt x="1274" y="1058"/>
                      </a:cubicBezTo>
                      <a:cubicBezTo>
                        <a:pt x="1349" y="1042"/>
                        <a:pt x="1398" y="975"/>
                        <a:pt x="1398" y="887"/>
                      </a:cubicBezTo>
                      <a:close/>
                      <a:moveTo>
                        <a:pt x="810" y="888"/>
                      </a:moveTo>
                      <a:cubicBezTo>
                        <a:pt x="810" y="864"/>
                        <a:pt x="812" y="841"/>
                        <a:pt x="821" y="820"/>
                      </a:cubicBezTo>
                      <a:cubicBezTo>
                        <a:pt x="843" y="770"/>
                        <a:pt x="905" y="749"/>
                        <a:pt x="952" y="777"/>
                      </a:cubicBezTo>
                      <a:cubicBezTo>
                        <a:pt x="964" y="783"/>
                        <a:pt x="976" y="792"/>
                        <a:pt x="977" y="804"/>
                      </a:cubicBezTo>
                      <a:cubicBezTo>
                        <a:pt x="979" y="836"/>
                        <a:pt x="1000" y="833"/>
                        <a:pt x="1021" y="832"/>
                      </a:cubicBezTo>
                      <a:cubicBezTo>
                        <a:pt x="1025" y="832"/>
                        <a:pt x="1029" y="831"/>
                        <a:pt x="1033" y="832"/>
                      </a:cubicBezTo>
                      <a:cubicBezTo>
                        <a:pt x="1047" y="834"/>
                        <a:pt x="1048" y="827"/>
                        <a:pt x="1046" y="816"/>
                      </a:cubicBezTo>
                      <a:cubicBezTo>
                        <a:pt x="1041" y="789"/>
                        <a:pt x="1030" y="765"/>
                        <a:pt x="1009" y="747"/>
                      </a:cubicBezTo>
                      <a:cubicBezTo>
                        <a:pt x="934" y="678"/>
                        <a:pt x="804" y="705"/>
                        <a:pt x="763" y="797"/>
                      </a:cubicBezTo>
                      <a:cubicBezTo>
                        <a:pt x="746" y="835"/>
                        <a:pt x="743" y="874"/>
                        <a:pt x="747" y="915"/>
                      </a:cubicBezTo>
                      <a:cubicBezTo>
                        <a:pt x="756" y="1008"/>
                        <a:pt x="823" y="1066"/>
                        <a:pt x="915" y="1062"/>
                      </a:cubicBezTo>
                      <a:cubicBezTo>
                        <a:pt x="983" y="1059"/>
                        <a:pt x="1030" y="1022"/>
                        <a:pt x="1043" y="963"/>
                      </a:cubicBezTo>
                      <a:cubicBezTo>
                        <a:pt x="1050" y="934"/>
                        <a:pt x="1050" y="934"/>
                        <a:pt x="1020" y="934"/>
                      </a:cubicBezTo>
                      <a:cubicBezTo>
                        <a:pt x="1012" y="934"/>
                        <a:pt x="1004" y="935"/>
                        <a:pt x="996" y="934"/>
                      </a:cubicBezTo>
                      <a:cubicBezTo>
                        <a:pt x="986" y="933"/>
                        <a:pt x="983" y="937"/>
                        <a:pt x="982" y="947"/>
                      </a:cubicBezTo>
                      <a:cubicBezTo>
                        <a:pt x="979" y="976"/>
                        <a:pt x="961" y="994"/>
                        <a:pt x="934" y="1002"/>
                      </a:cubicBezTo>
                      <a:cubicBezTo>
                        <a:pt x="877" y="1018"/>
                        <a:pt x="828" y="989"/>
                        <a:pt x="815" y="932"/>
                      </a:cubicBezTo>
                      <a:cubicBezTo>
                        <a:pt x="811" y="917"/>
                        <a:pt x="809" y="902"/>
                        <a:pt x="810" y="888"/>
                      </a:cubicBezTo>
                      <a:close/>
                      <a:moveTo>
                        <a:pt x="1479" y="1132"/>
                      </a:moveTo>
                      <a:cubicBezTo>
                        <a:pt x="1485" y="1126"/>
                        <a:pt x="1488" y="1123"/>
                        <a:pt x="1491" y="1121"/>
                      </a:cubicBezTo>
                      <a:cubicBezTo>
                        <a:pt x="1513" y="1101"/>
                        <a:pt x="1538" y="1083"/>
                        <a:pt x="1556" y="1059"/>
                      </a:cubicBezTo>
                      <a:cubicBezTo>
                        <a:pt x="1576" y="1032"/>
                        <a:pt x="1578" y="994"/>
                        <a:pt x="1560" y="969"/>
                      </a:cubicBezTo>
                      <a:cubicBezTo>
                        <a:pt x="1541" y="943"/>
                        <a:pt x="1504" y="932"/>
                        <a:pt x="1468" y="943"/>
                      </a:cubicBezTo>
                      <a:cubicBezTo>
                        <a:pt x="1438" y="952"/>
                        <a:pt x="1416" y="980"/>
                        <a:pt x="1415" y="1011"/>
                      </a:cubicBezTo>
                      <a:cubicBezTo>
                        <a:pt x="1415" y="1015"/>
                        <a:pt x="1413" y="1021"/>
                        <a:pt x="1418" y="1021"/>
                      </a:cubicBezTo>
                      <a:cubicBezTo>
                        <a:pt x="1432" y="1022"/>
                        <a:pt x="1445" y="1023"/>
                        <a:pt x="1458" y="1022"/>
                      </a:cubicBezTo>
                      <a:cubicBezTo>
                        <a:pt x="1468" y="1020"/>
                        <a:pt x="1464" y="1010"/>
                        <a:pt x="1466" y="1003"/>
                      </a:cubicBezTo>
                      <a:cubicBezTo>
                        <a:pt x="1471" y="987"/>
                        <a:pt x="1483" y="980"/>
                        <a:pt x="1502" y="982"/>
                      </a:cubicBezTo>
                      <a:cubicBezTo>
                        <a:pt x="1518" y="985"/>
                        <a:pt x="1523" y="996"/>
                        <a:pt x="1523" y="1011"/>
                      </a:cubicBezTo>
                      <a:cubicBezTo>
                        <a:pt x="1523" y="1026"/>
                        <a:pt x="1516" y="1038"/>
                        <a:pt x="1506" y="1047"/>
                      </a:cubicBezTo>
                      <a:cubicBezTo>
                        <a:pt x="1485" y="1066"/>
                        <a:pt x="1465" y="1083"/>
                        <a:pt x="1444" y="1102"/>
                      </a:cubicBezTo>
                      <a:cubicBezTo>
                        <a:pt x="1427" y="1118"/>
                        <a:pt x="1413" y="1136"/>
                        <a:pt x="1410" y="1161"/>
                      </a:cubicBezTo>
                      <a:cubicBezTo>
                        <a:pt x="1409" y="1173"/>
                        <a:pt x="1411" y="1179"/>
                        <a:pt x="1426" y="1179"/>
                      </a:cubicBezTo>
                      <a:cubicBezTo>
                        <a:pt x="1470" y="1178"/>
                        <a:pt x="1514" y="1178"/>
                        <a:pt x="1558" y="1179"/>
                      </a:cubicBezTo>
                      <a:cubicBezTo>
                        <a:pt x="1570" y="1179"/>
                        <a:pt x="1575" y="1176"/>
                        <a:pt x="1573" y="1163"/>
                      </a:cubicBezTo>
                      <a:cubicBezTo>
                        <a:pt x="1572" y="1158"/>
                        <a:pt x="1573" y="1152"/>
                        <a:pt x="1573" y="1147"/>
                      </a:cubicBezTo>
                      <a:cubicBezTo>
                        <a:pt x="1575" y="1135"/>
                        <a:pt x="1569" y="1131"/>
                        <a:pt x="1557" y="1132"/>
                      </a:cubicBezTo>
                      <a:cubicBezTo>
                        <a:pt x="1533" y="1133"/>
                        <a:pt x="1508" y="1132"/>
                        <a:pt x="1479" y="11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47" name="Freeform 32">
                  <a:extLst>
                    <a:ext uri="{FF2B5EF4-FFF2-40B4-BE49-F238E27FC236}">
                      <a16:creationId xmlns="" xmlns:a16="http://schemas.microsoft.com/office/drawing/2014/main" id="{37837E5D-490A-4147-9590-D37CB1746A07}"/>
                    </a:ext>
                  </a:extLst>
                </p:cNvPr>
                <p:cNvSpPr/>
                <p:nvPr/>
              </p:nvSpPr>
              <p:spPr bwMode="auto">
                <a:xfrm>
                  <a:off x="-11764963" y="4467226"/>
                  <a:ext cx="876300" cy="882650"/>
                </a:xfrm>
                <a:custGeom>
                  <a:avLst/>
                  <a:gdLst>
                    <a:gd name="T0" fmla="*/ 293 w 294"/>
                    <a:gd name="T1" fmla="*/ 147 h 297"/>
                    <a:gd name="T2" fmla="*/ 170 w 294"/>
                    <a:gd name="T3" fmla="*/ 289 h 297"/>
                    <a:gd name="T4" fmla="*/ 11 w 294"/>
                    <a:gd name="T5" fmla="*/ 170 h 297"/>
                    <a:gd name="T6" fmla="*/ 126 w 294"/>
                    <a:gd name="T7" fmla="*/ 8 h 297"/>
                    <a:gd name="T8" fmla="*/ 241 w 294"/>
                    <a:gd name="T9" fmla="*/ 39 h 297"/>
                    <a:gd name="T10" fmla="*/ 293 w 294"/>
                    <a:gd name="T11" fmla="*/ 147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4" h="297">
                      <a:moveTo>
                        <a:pt x="293" y="147"/>
                      </a:moveTo>
                      <a:cubicBezTo>
                        <a:pt x="294" y="230"/>
                        <a:pt x="230" y="285"/>
                        <a:pt x="170" y="289"/>
                      </a:cubicBezTo>
                      <a:cubicBezTo>
                        <a:pt x="65" y="297"/>
                        <a:pt x="17" y="227"/>
                        <a:pt x="11" y="170"/>
                      </a:cubicBezTo>
                      <a:cubicBezTo>
                        <a:pt x="0" y="64"/>
                        <a:pt x="69" y="18"/>
                        <a:pt x="126" y="8"/>
                      </a:cubicBezTo>
                      <a:cubicBezTo>
                        <a:pt x="168" y="0"/>
                        <a:pt x="210" y="8"/>
                        <a:pt x="241" y="39"/>
                      </a:cubicBezTo>
                      <a:cubicBezTo>
                        <a:pt x="293" y="91"/>
                        <a:pt x="289" y="106"/>
                        <a:pt x="293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48" name="Freeform 33">
                  <a:extLst>
                    <a:ext uri="{FF2B5EF4-FFF2-40B4-BE49-F238E27FC236}">
                      <a16:creationId xmlns="" xmlns:a16="http://schemas.microsoft.com/office/drawing/2014/main" id="{19BD5CF5-DF30-4F3F-DA3C-11D5DE1B6C18}"/>
                    </a:ext>
                  </a:extLst>
                </p:cNvPr>
                <p:cNvSpPr/>
                <p:nvPr/>
              </p:nvSpPr>
              <p:spPr bwMode="auto">
                <a:xfrm>
                  <a:off x="-3938588" y="3757613"/>
                  <a:ext cx="754063" cy="749300"/>
                </a:xfrm>
                <a:custGeom>
                  <a:avLst/>
                  <a:gdLst>
                    <a:gd name="T0" fmla="*/ 250 w 253"/>
                    <a:gd name="T1" fmla="*/ 119 h 252"/>
                    <a:gd name="T2" fmla="*/ 224 w 253"/>
                    <a:gd name="T3" fmla="*/ 203 h 252"/>
                    <a:gd name="T4" fmla="*/ 142 w 253"/>
                    <a:gd name="T5" fmla="*/ 249 h 252"/>
                    <a:gd name="T6" fmla="*/ 4 w 253"/>
                    <a:gd name="T7" fmla="*/ 137 h 252"/>
                    <a:gd name="T8" fmla="*/ 31 w 253"/>
                    <a:gd name="T9" fmla="*/ 46 h 252"/>
                    <a:gd name="T10" fmla="*/ 116 w 253"/>
                    <a:gd name="T11" fmla="*/ 2 h 252"/>
                    <a:gd name="T12" fmla="*/ 250 w 253"/>
                    <a:gd name="T13" fmla="*/ 119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53" h="252">
                      <a:moveTo>
                        <a:pt x="250" y="119"/>
                      </a:moveTo>
                      <a:cubicBezTo>
                        <a:pt x="253" y="150"/>
                        <a:pt x="243" y="178"/>
                        <a:pt x="224" y="203"/>
                      </a:cubicBezTo>
                      <a:cubicBezTo>
                        <a:pt x="204" y="229"/>
                        <a:pt x="174" y="248"/>
                        <a:pt x="142" y="249"/>
                      </a:cubicBezTo>
                      <a:cubicBezTo>
                        <a:pt x="51" y="252"/>
                        <a:pt x="10" y="192"/>
                        <a:pt x="4" y="137"/>
                      </a:cubicBezTo>
                      <a:cubicBezTo>
                        <a:pt x="0" y="104"/>
                        <a:pt x="10" y="72"/>
                        <a:pt x="31" y="46"/>
                      </a:cubicBezTo>
                      <a:cubicBezTo>
                        <a:pt x="53" y="20"/>
                        <a:pt x="83" y="2"/>
                        <a:pt x="116" y="2"/>
                      </a:cubicBezTo>
                      <a:cubicBezTo>
                        <a:pt x="209" y="0"/>
                        <a:pt x="247" y="65"/>
                        <a:pt x="250" y="1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50" name="Freeform 34">
                  <a:extLst>
                    <a:ext uri="{FF2B5EF4-FFF2-40B4-BE49-F238E27FC236}">
                      <a16:creationId xmlns="" xmlns:a16="http://schemas.microsoft.com/office/drawing/2014/main" id="{011CB299-1CCF-30CA-4DBF-FD793B0F889D}"/>
                    </a:ext>
                  </a:extLst>
                </p:cNvPr>
                <p:cNvSpPr/>
                <p:nvPr/>
              </p:nvSpPr>
              <p:spPr bwMode="auto">
                <a:xfrm>
                  <a:off x="-4784725" y="8435976"/>
                  <a:ext cx="703263" cy="674688"/>
                </a:xfrm>
                <a:custGeom>
                  <a:avLst/>
                  <a:gdLst>
                    <a:gd name="T0" fmla="*/ 112 w 236"/>
                    <a:gd name="T1" fmla="*/ 0 h 227"/>
                    <a:gd name="T2" fmla="*/ 232 w 236"/>
                    <a:gd name="T3" fmla="*/ 118 h 227"/>
                    <a:gd name="T4" fmla="*/ 117 w 236"/>
                    <a:gd name="T5" fmla="*/ 226 h 227"/>
                    <a:gd name="T6" fmla="*/ 4 w 236"/>
                    <a:gd name="T7" fmla="*/ 116 h 227"/>
                    <a:gd name="T8" fmla="*/ 112 w 236"/>
                    <a:gd name="T9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6" h="227">
                      <a:moveTo>
                        <a:pt x="112" y="0"/>
                      </a:moveTo>
                      <a:cubicBezTo>
                        <a:pt x="203" y="0"/>
                        <a:pt x="236" y="68"/>
                        <a:pt x="232" y="118"/>
                      </a:cubicBezTo>
                      <a:cubicBezTo>
                        <a:pt x="227" y="189"/>
                        <a:pt x="175" y="227"/>
                        <a:pt x="117" y="226"/>
                      </a:cubicBezTo>
                      <a:cubicBezTo>
                        <a:pt x="56" y="225"/>
                        <a:pt x="0" y="165"/>
                        <a:pt x="4" y="116"/>
                      </a:cubicBezTo>
                      <a:cubicBezTo>
                        <a:pt x="11" y="35"/>
                        <a:pt x="65" y="2"/>
                        <a:pt x="11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51" name="Freeform 35">
                  <a:extLst>
                    <a:ext uri="{FF2B5EF4-FFF2-40B4-BE49-F238E27FC236}">
                      <a16:creationId xmlns="" xmlns:a16="http://schemas.microsoft.com/office/drawing/2014/main" id="{D07BAA22-3615-A111-E154-E2291D013549}"/>
                    </a:ext>
                  </a:extLst>
                </p:cNvPr>
                <p:cNvSpPr/>
                <p:nvPr/>
              </p:nvSpPr>
              <p:spPr bwMode="auto">
                <a:xfrm>
                  <a:off x="-8915400" y="8415338"/>
                  <a:ext cx="692150" cy="701675"/>
                </a:xfrm>
                <a:custGeom>
                  <a:avLst/>
                  <a:gdLst>
                    <a:gd name="T0" fmla="*/ 225 w 232"/>
                    <a:gd name="T1" fmla="*/ 113 h 236"/>
                    <a:gd name="T2" fmla="*/ 198 w 232"/>
                    <a:gd name="T3" fmla="*/ 195 h 236"/>
                    <a:gd name="T4" fmla="*/ 112 w 232"/>
                    <a:gd name="T5" fmla="*/ 233 h 236"/>
                    <a:gd name="T6" fmla="*/ 0 w 232"/>
                    <a:gd name="T7" fmla="*/ 124 h 236"/>
                    <a:gd name="T8" fmla="*/ 125 w 232"/>
                    <a:gd name="T9" fmla="*/ 6 h 236"/>
                    <a:gd name="T10" fmla="*/ 225 w 232"/>
                    <a:gd name="T11" fmla="*/ 113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2" h="236">
                      <a:moveTo>
                        <a:pt x="225" y="113"/>
                      </a:moveTo>
                      <a:cubicBezTo>
                        <a:pt x="232" y="141"/>
                        <a:pt x="218" y="171"/>
                        <a:pt x="198" y="195"/>
                      </a:cubicBezTo>
                      <a:cubicBezTo>
                        <a:pt x="176" y="221"/>
                        <a:pt x="144" y="236"/>
                        <a:pt x="112" y="233"/>
                      </a:cubicBezTo>
                      <a:cubicBezTo>
                        <a:pt x="35" y="227"/>
                        <a:pt x="0" y="176"/>
                        <a:pt x="0" y="124"/>
                      </a:cubicBezTo>
                      <a:cubicBezTo>
                        <a:pt x="1" y="38"/>
                        <a:pt x="64" y="0"/>
                        <a:pt x="125" y="6"/>
                      </a:cubicBezTo>
                      <a:cubicBezTo>
                        <a:pt x="187" y="12"/>
                        <a:pt x="221" y="60"/>
                        <a:pt x="225" y="1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52" name="Freeform 36">
                  <a:extLst>
                    <a:ext uri="{FF2B5EF4-FFF2-40B4-BE49-F238E27FC236}">
                      <a16:creationId xmlns="" xmlns:a16="http://schemas.microsoft.com/office/drawing/2014/main" id="{786F4C52-7F2B-BFAC-8765-68DC87D40BAA}"/>
                    </a:ext>
                  </a:extLst>
                </p:cNvPr>
                <p:cNvSpPr/>
                <p:nvPr/>
              </p:nvSpPr>
              <p:spPr bwMode="auto">
                <a:xfrm>
                  <a:off x="-5770563" y="2819401"/>
                  <a:ext cx="644525" cy="665163"/>
                </a:xfrm>
                <a:custGeom>
                  <a:avLst/>
                  <a:gdLst>
                    <a:gd name="T0" fmla="*/ 110 w 216"/>
                    <a:gd name="T1" fmla="*/ 220 h 224"/>
                    <a:gd name="T2" fmla="*/ 31 w 216"/>
                    <a:gd name="T3" fmla="*/ 188 h 224"/>
                    <a:gd name="T4" fmla="*/ 0 w 216"/>
                    <a:gd name="T5" fmla="*/ 122 h 224"/>
                    <a:gd name="T6" fmla="*/ 102 w 216"/>
                    <a:gd name="T7" fmla="*/ 4 h 224"/>
                    <a:gd name="T8" fmla="*/ 215 w 216"/>
                    <a:gd name="T9" fmla="*/ 114 h 224"/>
                    <a:gd name="T10" fmla="*/ 110 w 216"/>
                    <a:gd name="T11" fmla="*/ 22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6" h="224">
                      <a:moveTo>
                        <a:pt x="110" y="220"/>
                      </a:moveTo>
                      <a:cubicBezTo>
                        <a:pt x="82" y="224"/>
                        <a:pt x="54" y="210"/>
                        <a:pt x="31" y="188"/>
                      </a:cubicBezTo>
                      <a:cubicBezTo>
                        <a:pt x="13" y="172"/>
                        <a:pt x="0" y="147"/>
                        <a:pt x="0" y="122"/>
                      </a:cubicBezTo>
                      <a:cubicBezTo>
                        <a:pt x="2" y="57"/>
                        <a:pt x="53" y="0"/>
                        <a:pt x="102" y="4"/>
                      </a:cubicBezTo>
                      <a:cubicBezTo>
                        <a:pt x="184" y="10"/>
                        <a:pt x="216" y="60"/>
                        <a:pt x="215" y="114"/>
                      </a:cubicBezTo>
                      <a:cubicBezTo>
                        <a:pt x="215" y="176"/>
                        <a:pt x="168" y="216"/>
                        <a:pt x="110" y="2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53" name="Freeform 37">
                  <a:extLst>
                    <a:ext uri="{FF2B5EF4-FFF2-40B4-BE49-F238E27FC236}">
                      <a16:creationId xmlns="" xmlns:a16="http://schemas.microsoft.com/office/drawing/2014/main" id="{B4095776-4355-974E-0170-988D78875101}"/>
                    </a:ext>
                  </a:extLst>
                </p:cNvPr>
                <p:cNvSpPr/>
                <p:nvPr/>
              </p:nvSpPr>
              <p:spPr bwMode="auto">
                <a:xfrm>
                  <a:off x="-9248775" y="2652713"/>
                  <a:ext cx="355600" cy="341313"/>
                </a:xfrm>
                <a:custGeom>
                  <a:avLst/>
                  <a:gdLst>
                    <a:gd name="T0" fmla="*/ 66 w 119"/>
                    <a:gd name="T1" fmla="*/ 115 h 115"/>
                    <a:gd name="T2" fmla="*/ 3 w 119"/>
                    <a:gd name="T3" fmla="*/ 55 h 115"/>
                    <a:gd name="T4" fmla="*/ 54 w 119"/>
                    <a:gd name="T5" fmla="*/ 0 h 115"/>
                    <a:gd name="T6" fmla="*/ 119 w 119"/>
                    <a:gd name="T7" fmla="*/ 60 h 115"/>
                    <a:gd name="T8" fmla="*/ 66 w 119"/>
                    <a:gd name="T9" fmla="*/ 1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9" h="115">
                      <a:moveTo>
                        <a:pt x="66" y="115"/>
                      </a:moveTo>
                      <a:cubicBezTo>
                        <a:pt x="28" y="112"/>
                        <a:pt x="8" y="96"/>
                        <a:pt x="3" y="55"/>
                      </a:cubicBezTo>
                      <a:cubicBezTo>
                        <a:pt x="0" y="36"/>
                        <a:pt x="35" y="0"/>
                        <a:pt x="54" y="0"/>
                      </a:cubicBezTo>
                      <a:cubicBezTo>
                        <a:pt x="88" y="0"/>
                        <a:pt x="117" y="27"/>
                        <a:pt x="119" y="60"/>
                      </a:cubicBezTo>
                      <a:cubicBezTo>
                        <a:pt x="119" y="80"/>
                        <a:pt x="86" y="115"/>
                        <a:pt x="66" y="1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54" name="Freeform 38">
                  <a:extLst>
                    <a:ext uri="{FF2B5EF4-FFF2-40B4-BE49-F238E27FC236}">
                      <a16:creationId xmlns="" xmlns:a16="http://schemas.microsoft.com/office/drawing/2014/main" id="{0D1916FF-9AD6-9D05-B4F1-C0808B8EFD07}"/>
                    </a:ext>
                  </a:extLst>
                </p:cNvPr>
                <p:cNvSpPr/>
                <p:nvPr/>
              </p:nvSpPr>
              <p:spPr bwMode="auto">
                <a:xfrm>
                  <a:off x="-7154863" y="5391151"/>
                  <a:ext cx="611188" cy="712788"/>
                </a:xfrm>
                <a:custGeom>
                  <a:avLst/>
                  <a:gdLst>
                    <a:gd name="T0" fmla="*/ 204 w 205"/>
                    <a:gd name="T1" fmla="*/ 119 h 240"/>
                    <a:gd name="T2" fmla="*/ 194 w 205"/>
                    <a:gd name="T3" fmla="*/ 180 h 240"/>
                    <a:gd name="T4" fmla="*/ 105 w 205"/>
                    <a:gd name="T5" fmla="*/ 240 h 240"/>
                    <a:gd name="T6" fmla="*/ 16 w 205"/>
                    <a:gd name="T7" fmla="*/ 181 h 240"/>
                    <a:gd name="T8" fmla="*/ 16 w 205"/>
                    <a:gd name="T9" fmla="*/ 59 h 240"/>
                    <a:gd name="T10" fmla="*/ 105 w 205"/>
                    <a:gd name="T11" fmla="*/ 0 h 240"/>
                    <a:gd name="T12" fmla="*/ 194 w 205"/>
                    <a:gd name="T13" fmla="*/ 59 h 240"/>
                    <a:gd name="T14" fmla="*/ 204 w 205"/>
                    <a:gd name="T15" fmla="*/ 119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05" h="240">
                      <a:moveTo>
                        <a:pt x="204" y="119"/>
                      </a:moveTo>
                      <a:cubicBezTo>
                        <a:pt x="205" y="140"/>
                        <a:pt x="202" y="160"/>
                        <a:pt x="194" y="180"/>
                      </a:cubicBezTo>
                      <a:cubicBezTo>
                        <a:pt x="179" y="217"/>
                        <a:pt x="146" y="239"/>
                        <a:pt x="105" y="240"/>
                      </a:cubicBezTo>
                      <a:cubicBezTo>
                        <a:pt x="66" y="240"/>
                        <a:pt x="31" y="218"/>
                        <a:pt x="16" y="181"/>
                      </a:cubicBezTo>
                      <a:cubicBezTo>
                        <a:pt x="0" y="141"/>
                        <a:pt x="0" y="99"/>
                        <a:pt x="16" y="59"/>
                      </a:cubicBezTo>
                      <a:cubicBezTo>
                        <a:pt x="31" y="21"/>
                        <a:pt x="63" y="0"/>
                        <a:pt x="105" y="0"/>
                      </a:cubicBezTo>
                      <a:cubicBezTo>
                        <a:pt x="146" y="0"/>
                        <a:pt x="178" y="21"/>
                        <a:pt x="194" y="59"/>
                      </a:cubicBezTo>
                      <a:cubicBezTo>
                        <a:pt x="202" y="78"/>
                        <a:pt x="205" y="98"/>
                        <a:pt x="204" y="1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</p:grpSp>
        </p:grpSp>
      </p:grpSp>
      <p:grpSp>
        <p:nvGrpSpPr>
          <p:cNvPr id="57" name="Group 35">
            <a:extLst>
              <a:ext uri="{FF2B5EF4-FFF2-40B4-BE49-F238E27FC236}">
                <a16:creationId xmlns="" xmlns:a16="http://schemas.microsoft.com/office/drawing/2014/main" id="{648D8A9E-6B5A-1184-806A-38718B9E6C72}"/>
              </a:ext>
            </a:extLst>
          </p:cNvPr>
          <p:cNvGrpSpPr/>
          <p:nvPr/>
        </p:nvGrpSpPr>
        <p:grpSpPr>
          <a:xfrm>
            <a:off x="2567608" y="4941168"/>
            <a:ext cx="5367987" cy="704699"/>
            <a:chOff x="451788" y="5466253"/>
            <a:chExt cx="5367987" cy="704699"/>
          </a:xfrm>
        </p:grpSpPr>
        <p:sp>
          <p:nvSpPr>
            <p:cNvPr id="58" name="Google Shape;330;p14">
              <a:extLst>
                <a:ext uri="{FF2B5EF4-FFF2-40B4-BE49-F238E27FC236}">
                  <a16:creationId xmlns="" xmlns:a16="http://schemas.microsoft.com/office/drawing/2014/main" id="{F7F09051-2738-E44E-1269-6FB1599A87B9}"/>
                </a:ext>
              </a:extLst>
            </p:cNvPr>
            <p:cNvSpPr txBox="1"/>
            <p:nvPr/>
          </p:nvSpPr>
          <p:spPr>
            <a:xfrm>
              <a:off x="1263121" y="5466253"/>
              <a:ext cx="4556654" cy="649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algn="r">
                <a:lnSpc>
                  <a:spcPts val="1440"/>
                </a:lnSpc>
                <a:defRPr sz="1300" b="1">
                  <a:solidFill>
                    <a:schemeClr val="tx1"/>
                  </a:solidFill>
                  <a:latin typeface="GE Inspira Sans" charset="0"/>
                </a:defRPr>
              </a:lvl1pPr>
            </a:lstStyle>
            <a:p>
              <a:pPr algn="l">
                <a:lnSpc>
                  <a:spcPct val="120000"/>
                </a:lnSpc>
                <a:spcAft>
                  <a:spcPts val="600"/>
                </a:spcAft>
              </a:pPr>
              <a:r>
                <a:rPr lang="zh-CN" sz="1400" b="0" dirty="0">
                  <a:solidFill>
                    <a:srgbClr val="005EB8"/>
                  </a:solidFill>
                  <a:latin typeface="GEHYCuYuanJ" panose="02010600000101010101" pitchFamily="2" charset="-122"/>
                  <a:ea typeface="GEHYCuYuanJ" panose="02010600000101010101" pitchFamily="2" charset="-122"/>
                  <a:sym typeface="GE Inspira Sans" charset="0"/>
                </a:rPr>
                <a:t>气道气体和麻醉剂监测</a:t>
              </a:r>
            </a:p>
            <a:p>
              <a:pPr algn="l">
                <a:lnSpc>
                  <a:spcPct val="120000"/>
                </a:lnSpc>
                <a:spcAft>
                  <a:spcPts val="600"/>
                </a:spcAft>
              </a:pPr>
              <a:r>
                <a:rPr lang="zh-CN" sz="1200" b="0" dirty="0">
                  <a:solidFill>
                    <a:srgbClr val="63666A">
                      <a:lumMod val="100000"/>
                    </a:srgbClr>
                  </a:solidFill>
                  <a:latin typeface="GE Inspira" panose="020F0603030400020203" pitchFamily="34" charset="0"/>
                  <a:ea typeface="GEHYZhongYuanJ" panose="02010600000101010101" pitchFamily="2" charset="-122"/>
                  <a:sym typeface="GE Inspira Sans" charset="0"/>
                </a:rPr>
                <a:t>E-sCO、E-sCAiO、N-CAiO 模块有助于监测气道气体和麻醉剂</a:t>
              </a:r>
            </a:p>
          </p:txBody>
        </p:sp>
        <p:grpSp>
          <p:nvGrpSpPr>
            <p:cNvPr id="59" name="Group 16">
              <a:extLst>
                <a:ext uri="{FF2B5EF4-FFF2-40B4-BE49-F238E27FC236}">
                  <a16:creationId xmlns="" xmlns:a16="http://schemas.microsoft.com/office/drawing/2014/main" id="{9713FCD4-D429-4380-D9CF-B82F3B5F041F}"/>
                </a:ext>
              </a:extLst>
            </p:cNvPr>
            <p:cNvGrpSpPr/>
            <p:nvPr/>
          </p:nvGrpSpPr>
          <p:grpSpPr>
            <a:xfrm>
              <a:off x="451788" y="5469440"/>
              <a:ext cx="701512" cy="701512"/>
              <a:chOff x="478982" y="5442113"/>
              <a:chExt cx="701512" cy="701512"/>
            </a:xfrm>
          </p:grpSpPr>
          <p:grpSp>
            <p:nvGrpSpPr>
              <p:cNvPr id="60" name="Group 26">
                <a:extLst>
                  <a:ext uri="{FF2B5EF4-FFF2-40B4-BE49-F238E27FC236}">
                    <a16:creationId xmlns="" xmlns:a16="http://schemas.microsoft.com/office/drawing/2014/main" id="{2BB8C66E-7F54-A81A-C9EF-54348E188227}"/>
                  </a:ext>
                </a:extLst>
              </p:cNvPr>
              <p:cNvGrpSpPr/>
              <p:nvPr/>
            </p:nvGrpSpPr>
            <p:grpSpPr>
              <a:xfrm>
                <a:off x="478982" y="5442113"/>
                <a:ext cx="701512" cy="701512"/>
                <a:chOff x="5401330" y="2392714"/>
                <a:chExt cx="820876" cy="820876"/>
              </a:xfrm>
            </p:grpSpPr>
            <p:sp>
              <p:nvSpPr>
                <p:cNvPr id="62" name="Oval 27">
                  <a:extLst>
                    <a:ext uri="{FF2B5EF4-FFF2-40B4-BE49-F238E27FC236}">
                      <a16:creationId xmlns="" xmlns:a16="http://schemas.microsoft.com/office/drawing/2014/main" id="{33A0DA5F-36EF-767C-1287-F68F80140FBC}"/>
                    </a:ext>
                  </a:extLst>
                </p:cNvPr>
                <p:cNvSpPr/>
                <p:nvPr/>
              </p:nvSpPr>
              <p:spPr>
                <a:xfrm>
                  <a:off x="5401330" y="2392714"/>
                  <a:ext cx="820876" cy="820876"/>
                </a:xfrm>
                <a:prstGeom prst="ellipse">
                  <a:avLst/>
                </a:prstGeom>
                <a:solidFill>
                  <a:srgbClr val="005EB8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63" name="Oval 28">
                  <a:extLst>
                    <a:ext uri="{FF2B5EF4-FFF2-40B4-BE49-F238E27FC236}">
                      <a16:creationId xmlns="" xmlns:a16="http://schemas.microsoft.com/office/drawing/2014/main" id="{94CDCBB8-B84C-A091-F841-54A60A38F96F}"/>
                    </a:ext>
                  </a:extLst>
                </p:cNvPr>
                <p:cNvSpPr/>
                <p:nvPr/>
              </p:nvSpPr>
              <p:spPr>
                <a:xfrm>
                  <a:off x="5457825" y="2449209"/>
                  <a:ext cx="707886" cy="707886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</p:grpSp>
          <p:sp>
            <p:nvSpPr>
              <p:cNvPr id="61" name="Freeform 42">
                <a:extLst>
                  <a:ext uri="{FF2B5EF4-FFF2-40B4-BE49-F238E27FC236}">
                    <a16:creationId xmlns="" xmlns:a16="http://schemas.microsoft.com/office/drawing/2014/main" id="{ABBD8C86-789D-24A2-A54C-748B9A105F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787" y="5648048"/>
                <a:ext cx="242010" cy="272016"/>
              </a:xfrm>
              <a:custGeom>
                <a:avLst/>
                <a:gdLst>
                  <a:gd name="T0" fmla="*/ 622 w 1120"/>
                  <a:gd name="T1" fmla="*/ 455 h 1263"/>
                  <a:gd name="T2" fmla="*/ 768 w 1120"/>
                  <a:gd name="T3" fmla="*/ 274 h 1263"/>
                  <a:gd name="T4" fmla="*/ 1109 w 1120"/>
                  <a:gd name="T5" fmla="*/ 709 h 1263"/>
                  <a:gd name="T6" fmla="*/ 1120 w 1120"/>
                  <a:gd name="T7" fmla="*/ 824 h 1263"/>
                  <a:gd name="T8" fmla="*/ 1113 w 1120"/>
                  <a:gd name="T9" fmla="*/ 983 h 1263"/>
                  <a:gd name="T10" fmla="*/ 1090 w 1120"/>
                  <a:gd name="T11" fmla="*/ 1134 h 1263"/>
                  <a:gd name="T12" fmla="*/ 1014 w 1120"/>
                  <a:gd name="T13" fmla="*/ 1259 h 1263"/>
                  <a:gd name="T14" fmla="*/ 914 w 1120"/>
                  <a:gd name="T15" fmla="*/ 1201 h 1263"/>
                  <a:gd name="T16" fmla="*/ 835 w 1120"/>
                  <a:gd name="T17" fmla="*/ 1151 h 1263"/>
                  <a:gd name="T18" fmla="*/ 752 w 1120"/>
                  <a:gd name="T19" fmla="*/ 1083 h 1263"/>
                  <a:gd name="T20" fmla="*/ 704 w 1120"/>
                  <a:gd name="T21" fmla="*/ 1011 h 1263"/>
                  <a:gd name="T22" fmla="*/ 672 w 1120"/>
                  <a:gd name="T23" fmla="*/ 890 h 1263"/>
                  <a:gd name="T24" fmla="*/ 656 w 1120"/>
                  <a:gd name="T25" fmla="*/ 779 h 1263"/>
                  <a:gd name="T26" fmla="*/ 607 w 1120"/>
                  <a:gd name="T27" fmla="*/ 672 h 1263"/>
                  <a:gd name="T28" fmla="*/ 464 w 1120"/>
                  <a:gd name="T29" fmla="*/ 796 h 1263"/>
                  <a:gd name="T30" fmla="*/ 439 w 1120"/>
                  <a:gd name="T31" fmla="*/ 947 h 1263"/>
                  <a:gd name="T32" fmla="*/ 70 w 1120"/>
                  <a:gd name="T33" fmla="*/ 1257 h 1263"/>
                  <a:gd name="T34" fmla="*/ 38 w 1120"/>
                  <a:gd name="T35" fmla="*/ 1170 h 1263"/>
                  <a:gd name="T36" fmla="*/ 14 w 1120"/>
                  <a:gd name="T37" fmla="*/ 1042 h 1263"/>
                  <a:gd name="T38" fmla="*/ 2 w 1120"/>
                  <a:gd name="T39" fmla="*/ 927 h 1263"/>
                  <a:gd name="T40" fmla="*/ 3 w 1120"/>
                  <a:gd name="T41" fmla="*/ 773 h 1263"/>
                  <a:gd name="T42" fmla="*/ 31 w 1120"/>
                  <a:gd name="T43" fmla="*/ 620 h 1263"/>
                  <a:gd name="T44" fmla="*/ 427 w 1120"/>
                  <a:gd name="T45" fmla="*/ 279 h 1263"/>
                  <a:gd name="T46" fmla="*/ 470 w 1120"/>
                  <a:gd name="T47" fmla="*/ 357 h 1263"/>
                  <a:gd name="T48" fmla="*/ 497 w 1120"/>
                  <a:gd name="T49" fmla="*/ 432 h 1263"/>
                  <a:gd name="T50" fmla="*/ 498 w 1120"/>
                  <a:gd name="T51" fmla="*/ 220 h 1263"/>
                  <a:gd name="T52" fmla="*/ 500 w 1120"/>
                  <a:gd name="T53" fmla="*/ 1 h 1263"/>
                  <a:gd name="T54" fmla="*/ 598 w 1120"/>
                  <a:gd name="T55" fmla="*/ 0 h 1263"/>
                  <a:gd name="T56" fmla="*/ 622 w 1120"/>
                  <a:gd name="T57" fmla="*/ 102 h 1263"/>
                  <a:gd name="T58" fmla="*/ 191 w 1120"/>
                  <a:gd name="T59" fmla="*/ 825 h 1263"/>
                  <a:gd name="T60" fmla="*/ 531 w 1120"/>
                  <a:gd name="T61" fmla="*/ 242 h 1263"/>
                  <a:gd name="T62" fmla="*/ 536 w 1120"/>
                  <a:gd name="T63" fmla="*/ 339 h 1263"/>
                  <a:gd name="T64" fmla="*/ 578 w 1120"/>
                  <a:gd name="T65" fmla="*/ 304 h 1263"/>
                  <a:gd name="T66" fmla="*/ 824 w 1120"/>
                  <a:gd name="T67" fmla="*/ 619 h 1263"/>
                  <a:gd name="T68" fmla="*/ 743 w 1120"/>
                  <a:gd name="T69" fmla="*/ 570 h 1263"/>
                  <a:gd name="T70" fmla="*/ 622 w 1120"/>
                  <a:gd name="T71" fmla="*/ 549 h 1263"/>
                  <a:gd name="T72" fmla="*/ 589 w 1120"/>
                  <a:gd name="T73" fmla="*/ 457 h 1263"/>
                  <a:gd name="T74" fmla="*/ 531 w 1120"/>
                  <a:gd name="T75" fmla="*/ 463 h 1263"/>
                  <a:gd name="T76" fmla="*/ 436 w 1120"/>
                  <a:gd name="T77" fmla="*/ 556 h 1263"/>
                  <a:gd name="T78" fmla="*/ 149 w 1120"/>
                  <a:gd name="T79" fmla="*/ 667 h 1263"/>
                  <a:gd name="T80" fmla="*/ 194 w 1120"/>
                  <a:gd name="T81" fmla="*/ 820 h 1263"/>
                  <a:gd name="T82" fmla="*/ 304 w 1120"/>
                  <a:gd name="T83" fmla="*/ 844 h 1263"/>
                  <a:gd name="T84" fmla="*/ 387 w 1120"/>
                  <a:gd name="T85" fmla="*/ 611 h 1263"/>
                  <a:gd name="T86" fmla="*/ 444 w 1120"/>
                  <a:gd name="T87" fmla="*/ 599 h 1263"/>
                  <a:gd name="T88" fmla="*/ 575 w 1120"/>
                  <a:gd name="T89" fmla="*/ 572 h 1263"/>
                  <a:gd name="T90" fmla="*/ 684 w 1120"/>
                  <a:gd name="T91" fmla="*/ 600 h 1263"/>
                  <a:gd name="T92" fmla="*/ 743 w 1120"/>
                  <a:gd name="T93" fmla="*/ 636 h 1263"/>
                  <a:gd name="T94" fmla="*/ 800 w 1120"/>
                  <a:gd name="T95" fmla="*/ 643 h 1263"/>
                  <a:gd name="T96" fmla="*/ 823 w 1120"/>
                  <a:gd name="T97" fmla="*/ 770 h 1263"/>
                  <a:gd name="T98" fmla="*/ 929 w 1120"/>
                  <a:gd name="T99" fmla="*/ 838 h 1263"/>
                  <a:gd name="T100" fmla="*/ 872 w 1120"/>
                  <a:gd name="T101" fmla="*/ 658 h 1263"/>
                  <a:gd name="T102" fmla="*/ 824 w 1120"/>
                  <a:gd name="T103" fmla="*/ 619 h 1263"/>
                  <a:gd name="T104" fmla="*/ 581 w 1120"/>
                  <a:gd name="T105" fmla="*/ 176 h 1263"/>
                  <a:gd name="T106" fmla="*/ 538 w 1120"/>
                  <a:gd name="T107" fmla="*/ 111 h 1263"/>
                  <a:gd name="T108" fmla="*/ 559 w 1120"/>
                  <a:gd name="T109" fmla="*/ 47 h 1263"/>
                  <a:gd name="T110" fmla="*/ 566 w 1120"/>
                  <a:gd name="T111" fmla="*/ 47 h 1263"/>
                  <a:gd name="T112" fmla="*/ 581 w 1120"/>
                  <a:gd name="T113" fmla="*/ 404 h 1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20" h="1263">
                    <a:moveTo>
                      <a:pt x="622" y="147"/>
                    </a:moveTo>
                    <a:cubicBezTo>
                      <a:pt x="622" y="161"/>
                      <a:pt x="622" y="175"/>
                      <a:pt x="622" y="190"/>
                    </a:cubicBezTo>
                    <a:cubicBezTo>
                      <a:pt x="622" y="248"/>
                      <a:pt x="622" y="307"/>
                      <a:pt x="622" y="366"/>
                    </a:cubicBezTo>
                    <a:cubicBezTo>
                      <a:pt x="622" y="382"/>
                      <a:pt x="621" y="397"/>
                      <a:pt x="622" y="413"/>
                    </a:cubicBezTo>
                    <a:cubicBezTo>
                      <a:pt x="621" y="427"/>
                      <a:pt x="621" y="440"/>
                      <a:pt x="622" y="455"/>
                    </a:cubicBezTo>
                    <a:cubicBezTo>
                      <a:pt x="638" y="443"/>
                      <a:pt x="644" y="428"/>
                      <a:pt x="646" y="399"/>
                    </a:cubicBezTo>
                    <a:cubicBezTo>
                      <a:pt x="649" y="377"/>
                      <a:pt x="653" y="354"/>
                      <a:pt x="657" y="332"/>
                    </a:cubicBezTo>
                    <a:cubicBezTo>
                      <a:pt x="666" y="302"/>
                      <a:pt x="683" y="280"/>
                      <a:pt x="715" y="272"/>
                    </a:cubicBezTo>
                    <a:cubicBezTo>
                      <a:pt x="721" y="272"/>
                      <a:pt x="726" y="271"/>
                      <a:pt x="732" y="270"/>
                    </a:cubicBezTo>
                    <a:cubicBezTo>
                      <a:pt x="744" y="271"/>
                      <a:pt x="756" y="273"/>
                      <a:pt x="768" y="274"/>
                    </a:cubicBezTo>
                    <a:cubicBezTo>
                      <a:pt x="804" y="277"/>
                      <a:pt x="843" y="305"/>
                      <a:pt x="873" y="325"/>
                    </a:cubicBezTo>
                    <a:cubicBezTo>
                      <a:pt x="909" y="349"/>
                      <a:pt x="942" y="377"/>
                      <a:pt x="971" y="409"/>
                    </a:cubicBezTo>
                    <a:cubicBezTo>
                      <a:pt x="1037" y="481"/>
                      <a:pt x="1077" y="568"/>
                      <a:pt x="1099" y="662"/>
                    </a:cubicBezTo>
                    <a:cubicBezTo>
                      <a:pt x="1100" y="667"/>
                      <a:pt x="1100" y="672"/>
                      <a:pt x="1103" y="676"/>
                    </a:cubicBezTo>
                    <a:cubicBezTo>
                      <a:pt x="1104" y="687"/>
                      <a:pt x="1106" y="698"/>
                      <a:pt x="1109" y="709"/>
                    </a:cubicBezTo>
                    <a:cubicBezTo>
                      <a:pt x="1109" y="714"/>
                      <a:pt x="1108" y="719"/>
                      <a:pt x="1111" y="723"/>
                    </a:cubicBezTo>
                    <a:cubicBezTo>
                      <a:pt x="1112" y="735"/>
                      <a:pt x="1114" y="747"/>
                      <a:pt x="1115" y="759"/>
                    </a:cubicBezTo>
                    <a:cubicBezTo>
                      <a:pt x="1115" y="763"/>
                      <a:pt x="1114" y="767"/>
                      <a:pt x="1117" y="771"/>
                    </a:cubicBezTo>
                    <a:cubicBezTo>
                      <a:pt x="1117" y="784"/>
                      <a:pt x="1117" y="797"/>
                      <a:pt x="1119" y="810"/>
                    </a:cubicBezTo>
                    <a:cubicBezTo>
                      <a:pt x="1118" y="814"/>
                      <a:pt x="1118" y="819"/>
                      <a:pt x="1120" y="824"/>
                    </a:cubicBezTo>
                    <a:cubicBezTo>
                      <a:pt x="1120" y="838"/>
                      <a:pt x="1120" y="852"/>
                      <a:pt x="1120" y="866"/>
                    </a:cubicBezTo>
                    <a:cubicBezTo>
                      <a:pt x="1120" y="870"/>
                      <a:pt x="1120" y="875"/>
                      <a:pt x="1120" y="880"/>
                    </a:cubicBezTo>
                    <a:cubicBezTo>
                      <a:pt x="1119" y="894"/>
                      <a:pt x="1119" y="909"/>
                      <a:pt x="1118" y="923"/>
                    </a:cubicBezTo>
                    <a:cubicBezTo>
                      <a:pt x="1118" y="928"/>
                      <a:pt x="1118" y="933"/>
                      <a:pt x="1117" y="938"/>
                    </a:cubicBezTo>
                    <a:cubicBezTo>
                      <a:pt x="1116" y="953"/>
                      <a:pt x="1114" y="968"/>
                      <a:pt x="1113" y="983"/>
                    </a:cubicBezTo>
                    <a:cubicBezTo>
                      <a:pt x="1113" y="989"/>
                      <a:pt x="1112" y="994"/>
                      <a:pt x="1112" y="1000"/>
                    </a:cubicBezTo>
                    <a:cubicBezTo>
                      <a:pt x="1110" y="1016"/>
                      <a:pt x="1107" y="1032"/>
                      <a:pt x="1105" y="1048"/>
                    </a:cubicBezTo>
                    <a:cubicBezTo>
                      <a:pt x="1103" y="1053"/>
                      <a:pt x="1103" y="1059"/>
                      <a:pt x="1103" y="1064"/>
                    </a:cubicBezTo>
                    <a:cubicBezTo>
                      <a:pt x="1098" y="1081"/>
                      <a:pt x="1096" y="1098"/>
                      <a:pt x="1094" y="1115"/>
                    </a:cubicBezTo>
                    <a:cubicBezTo>
                      <a:pt x="1093" y="1121"/>
                      <a:pt x="1091" y="1128"/>
                      <a:pt x="1090" y="1134"/>
                    </a:cubicBezTo>
                    <a:cubicBezTo>
                      <a:pt x="1086" y="1151"/>
                      <a:pt x="1082" y="1168"/>
                      <a:pt x="1079" y="1186"/>
                    </a:cubicBezTo>
                    <a:cubicBezTo>
                      <a:pt x="1077" y="1192"/>
                      <a:pt x="1075" y="1198"/>
                      <a:pt x="1075" y="1204"/>
                    </a:cubicBezTo>
                    <a:cubicBezTo>
                      <a:pt x="1073" y="1210"/>
                      <a:pt x="1071" y="1215"/>
                      <a:pt x="1070" y="1221"/>
                    </a:cubicBezTo>
                    <a:cubicBezTo>
                      <a:pt x="1065" y="1254"/>
                      <a:pt x="1047" y="1263"/>
                      <a:pt x="1020" y="1260"/>
                    </a:cubicBezTo>
                    <a:cubicBezTo>
                      <a:pt x="1018" y="1260"/>
                      <a:pt x="1016" y="1260"/>
                      <a:pt x="1014" y="1259"/>
                    </a:cubicBezTo>
                    <a:cubicBezTo>
                      <a:pt x="1005" y="1254"/>
                      <a:pt x="995" y="1249"/>
                      <a:pt x="986" y="1243"/>
                    </a:cubicBezTo>
                    <a:cubicBezTo>
                      <a:pt x="983" y="1240"/>
                      <a:pt x="979" y="1238"/>
                      <a:pt x="975" y="1237"/>
                    </a:cubicBezTo>
                    <a:cubicBezTo>
                      <a:pt x="966" y="1230"/>
                      <a:pt x="957" y="1225"/>
                      <a:pt x="947" y="1220"/>
                    </a:cubicBezTo>
                    <a:cubicBezTo>
                      <a:pt x="945" y="1217"/>
                      <a:pt x="942" y="1216"/>
                      <a:pt x="939" y="1215"/>
                    </a:cubicBezTo>
                    <a:cubicBezTo>
                      <a:pt x="931" y="1209"/>
                      <a:pt x="923" y="1204"/>
                      <a:pt x="914" y="1201"/>
                    </a:cubicBezTo>
                    <a:cubicBezTo>
                      <a:pt x="911" y="1198"/>
                      <a:pt x="909" y="1196"/>
                      <a:pt x="905" y="1195"/>
                    </a:cubicBezTo>
                    <a:cubicBezTo>
                      <a:pt x="896" y="1189"/>
                      <a:pt x="887" y="1183"/>
                      <a:pt x="877" y="1178"/>
                    </a:cubicBezTo>
                    <a:cubicBezTo>
                      <a:pt x="875" y="1175"/>
                      <a:pt x="872" y="1174"/>
                      <a:pt x="869" y="1173"/>
                    </a:cubicBezTo>
                    <a:cubicBezTo>
                      <a:pt x="862" y="1167"/>
                      <a:pt x="855" y="1163"/>
                      <a:pt x="847" y="1159"/>
                    </a:cubicBezTo>
                    <a:cubicBezTo>
                      <a:pt x="844" y="1155"/>
                      <a:pt x="840" y="1153"/>
                      <a:pt x="835" y="1151"/>
                    </a:cubicBezTo>
                    <a:cubicBezTo>
                      <a:pt x="827" y="1144"/>
                      <a:pt x="819" y="1138"/>
                      <a:pt x="810" y="1133"/>
                    </a:cubicBezTo>
                    <a:cubicBezTo>
                      <a:pt x="810" y="1131"/>
                      <a:pt x="808" y="1131"/>
                      <a:pt x="807" y="1131"/>
                    </a:cubicBezTo>
                    <a:cubicBezTo>
                      <a:pt x="798" y="1124"/>
                      <a:pt x="790" y="1118"/>
                      <a:pt x="782" y="1112"/>
                    </a:cubicBezTo>
                    <a:cubicBezTo>
                      <a:pt x="781" y="1109"/>
                      <a:pt x="778" y="1107"/>
                      <a:pt x="775" y="1106"/>
                    </a:cubicBezTo>
                    <a:cubicBezTo>
                      <a:pt x="767" y="1098"/>
                      <a:pt x="760" y="1090"/>
                      <a:pt x="752" y="1083"/>
                    </a:cubicBezTo>
                    <a:cubicBezTo>
                      <a:pt x="751" y="1080"/>
                      <a:pt x="749" y="1077"/>
                      <a:pt x="746" y="1076"/>
                    </a:cubicBezTo>
                    <a:cubicBezTo>
                      <a:pt x="739" y="1068"/>
                      <a:pt x="733" y="1060"/>
                      <a:pt x="727" y="1052"/>
                    </a:cubicBezTo>
                    <a:cubicBezTo>
                      <a:pt x="726" y="1050"/>
                      <a:pt x="726" y="1048"/>
                      <a:pt x="724" y="1047"/>
                    </a:cubicBezTo>
                    <a:cubicBezTo>
                      <a:pt x="719" y="1038"/>
                      <a:pt x="714" y="1029"/>
                      <a:pt x="709" y="1020"/>
                    </a:cubicBezTo>
                    <a:cubicBezTo>
                      <a:pt x="708" y="1016"/>
                      <a:pt x="707" y="1013"/>
                      <a:pt x="704" y="1011"/>
                    </a:cubicBezTo>
                    <a:cubicBezTo>
                      <a:pt x="700" y="999"/>
                      <a:pt x="695" y="987"/>
                      <a:pt x="691" y="974"/>
                    </a:cubicBezTo>
                    <a:cubicBezTo>
                      <a:pt x="690" y="973"/>
                      <a:pt x="690" y="971"/>
                      <a:pt x="689" y="969"/>
                    </a:cubicBezTo>
                    <a:cubicBezTo>
                      <a:pt x="687" y="958"/>
                      <a:pt x="684" y="947"/>
                      <a:pt x="681" y="936"/>
                    </a:cubicBezTo>
                    <a:cubicBezTo>
                      <a:pt x="680" y="932"/>
                      <a:pt x="679" y="928"/>
                      <a:pt x="678" y="924"/>
                    </a:cubicBezTo>
                    <a:cubicBezTo>
                      <a:pt x="676" y="913"/>
                      <a:pt x="674" y="901"/>
                      <a:pt x="672" y="890"/>
                    </a:cubicBezTo>
                    <a:cubicBezTo>
                      <a:pt x="671" y="886"/>
                      <a:pt x="671" y="881"/>
                      <a:pt x="670" y="877"/>
                    </a:cubicBezTo>
                    <a:cubicBezTo>
                      <a:pt x="668" y="865"/>
                      <a:pt x="666" y="853"/>
                      <a:pt x="664" y="841"/>
                    </a:cubicBezTo>
                    <a:cubicBezTo>
                      <a:pt x="665" y="837"/>
                      <a:pt x="665" y="833"/>
                      <a:pt x="663" y="829"/>
                    </a:cubicBezTo>
                    <a:cubicBezTo>
                      <a:pt x="661" y="817"/>
                      <a:pt x="660" y="805"/>
                      <a:pt x="659" y="793"/>
                    </a:cubicBezTo>
                    <a:cubicBezTo>
                      <a:pt x="659" y="788"/>
                      <a:pt x="658" y="784"/>
                      <a:pt x="656" y="779"/>
                    </a:cubicBezTo>
                    <a:cubicBezTo>
                      <a:pt x="657" y="767"/>
                      <a:pt x="655" y="754"/>
                      <a:pt x="651" y="743"/>
                    </a:cubicBezTo>
                    <a:cubicBezTo>
                      <a:pt x="651" y="738"/>
                      <a:pt x="649" y="735"/>
                      <a:pt x="647" y="731"/>
                    </a:cubicBezTo>
                    <a:cubicBezTo>
                      <a:pt x="645" y="721"/>
                      <a:pt x="640" y="712"/>
                      <a:pt x="634" y="704"/>
                    </a:cubicBezTo>
                    <a:cubicBezTo>
                      <a:pt x="632" y="699"/>
                      <a:pt x="630" y="695"/>
                      <a:pt x="626" y="692"/>
                    </a:cubicBezTo>
                    <a:cubicBezTo>
                      <a:pt x="621" y="684"/>
                      <a:pt x="615" y="677"/>
                      <a:pt x="607" y="672"/>
                    </a:cubicBezTo>
                    <a:cubicBezTo>
                      <a:pt x="605" y="669"/>
                      <a:pt x="602" y="666"/>
                      <a:pt x="598" y="665"/>
                    </a:cubicBezTo>
                    <a:cubicBezTo>
                      <a:pt x="591" y="658"/>
                      <a:pt x="583" y="653"/>
                      <a:pt x="573" y="650"/>
                    </a:cubicBezTo>
                    <a:cubicBezTo>
                      <a:pt x="563" y="646"/>
                      <a:pt x="552" y="647"/>
                      <a:pt x="543" y="653"/>
                    </a:cubicBezTo>
                    <a:cubicBezTo>
                      <a:pt x="505" y="674"/>
                      <a:pt x="480" y="705"/>
                      <a:pt x="470" y="748"/>
                    </a:cubicBezTo>
                    <a:cubicBezTo>
                      <a:pt x="467" y="764"/>
                      <a:pt x="465" y="780"/>
                      <a:pt x="464" y="796"/>
                    </a:cubicBezTo>
                    <a:cubicBezTo>
                      <a:pt x="463" y="801"/>
                      <a:pt x="463" y="807"/>
                      <a:pt x="462" y="813"/>
                    </a:cubicBezTo>
                    <a:cubicBezTo>
                      <a:pt x="460" y="828"/>
                      <a:pt x="458" y="844"/>
                      <a:pt x="456" y="860"/>
                    </a:cubicBezTo>
                    <a:cubicBezTo>
                      <a:pt x="455" y="866"/>
                      <a:pt x="454" y="871"/>
                      <a:pt x="453" y="877"/>
                    </a:cubicBezTo>
                    <a:cubicBezTo>
                      <a:pt x="450" y="894"/>
                      <a:pt x="447" y="911"/>
                      <a:pt x="444" y="927"/>
                    </a:cubicBezTo>
                    <a:cubicBezTo>
                      <a:pt x="440" y="933"/>
                      <a:pt x="440" y="940"/>
                      <a:pt x="439" y="947"/>
                    </a:cubicBezTo>
                    <a:cubicBezTo>
                      <a:pt x="433" y="966"/>
                      <a:pt x="427" y="986"/>
                      <a:pt x="420" y="1006"/>
                    </a:cubicBezTo>
                    <a:cubicBezTo>
                      <a:pt x="416" y="1015"/>
                      <a:pt x="412" y="1024"/>
                      <a:pt x="407" y="1033"/>
                    </a:cubicBezTo>
                    <a:cubicBezTo>
                      <a:pt x="386" y="1078"/>
                      <a:pt x="343" y="1110"/>
                      <a:pt x="303" y="1136"/>
                    </a:cubicBezTo>
                    <a:cubicBezTo>
                      <a:pt x="240" y="1177"/>
                      <a:pt x="177" y="1218"/>
                      <a:pt x="112" y="1256"/>
                    </a:cubicBezTo>
                    <a:cubicBezTo>
                      <a:pt x="98" y="1262"/>
                      <a:pt x="84" y="1262"/>
                      <a:pt x="70" y="1257"/>
                    </a:cubicBezTo>
                    <a:cubicBezTo>
                      <a:pt x="69" y="1255"/>
                      <a:pt x="67" y="1254"/>
                      <a:pt x="66" y="1254"/>
                    </a:cubicBezTo>
                    <a:cubicBezTo>
                      <a:pt x="58" y="1247"/>
                      <a:pt x="54" y="1239"/>
                      <a:pt x="51" y="1229"/>
                    </a:cubicBezTo>
                    <a:cubicBezTo>
                      <a:pt x="50" y="1224"/>
                      <a:pt x="51" y="1219"/>
                      <a:pt x="48" y="1215"/>
                    </a:cubicBezTo>
                    <a:cubicBezTo>
                      <a:pt x="45" y="1205"/>
                      <a:pt x="43" y="1194"/>
                      <a:pt x="41" y="1184"/>
                    </a:cubicBezTo>
                    <a:cubicBezTo>
                      <a:pt x="40" y="1179"/>
                      <a:pt x="39" y="1175"/>
                      <a:pt x="38" y="1170"/>
                    </a:cubicBezTo>
                    <a:cubicBezTo>
                      <a:pt x="35" y="1159"/>
                      <a:pt x="33" y="1148"/>
                      <a:pt x="30" y="1137"/>
                    </a:cubicBezTo>
                    <a:cubicBezTo>
                      <a:pt x="31" y="1133"/>
                      <a:pt x="31" y="1129"/>
                      <a:pt x="28" y="1126"/>
                    </a:cubicBezTo>
                    <a:cubicBezTo>
                      <a:pt x="26" y="1114"/>
                      <a:pt x="24" y="1102"/>
                      <a:pt x="22" y="1089"/>
                    </a:cubicBezTo>
                    <a:cubicBezTo>
                      <a:pt x="22" y="1085"/>
                      <a:pt x="21" y="1082"/>
                      <a:pt x="19" y="1078"/>
                    </a:cubicBezTo>
                    <a:cubicBezTo>
                      <a:pt x="19" y="1066"/>
                      <a:pt x="17" y="1054"/>
                      <a:pt x="14" y="1042"/>
                    </a:cubicBezTo>
                    <a:cubicBezTo>
                      <a:pt x="14" y="1037"/>
                      <a:pt x="14" y="1032"/>
                      <a:pt x="12" y="1028"/>
                    </a:cubicBezTo>
                    <a:cubicBezTo>
                      <a:pt x="10" y="1016"/>
                      <a:pt x="9" y="1004"/>
                      <a:pt x="8" y="992"/>
                    </a:cubicBezTo>
                    <a:cubicBezTo>
                      <a:pt x="8" y="987"/>
                      <a:pt x="8" y="982"/>
                      <a:pt x="6" y="978"/>
                    </a:cubicBezTo>
                    <a:cubicBezTo>
                      <a:pt x="6" y="965"/>
                      <a:pt x="5" y="953"/>
                      <a:pt x="3" y="941"/>
                    </a:cubicBezTo>
                    <a:cubicBezTo>
                      <a:pt x="3" y="937"/>
                      <a:pt x="2" y="932"/>
                      <a:pt x="2" y="927"/>
                    </a:cubicBezTo>
                    <a:cubicBezTo>
                      <a:pt x="1" y="914"/>
                      <a:pt x="1" y="901"/>
                      <a:pt x="0" y="888"/>
                    </a:cubicBezTo>
                    <a:cubicBezTo>
                      <a:pt x="0" y="883"/>
                      <a:pt x="0" y="879"/>
                      <a:pt x="0" y="874"/>
                    </a:cubicBezTo>
                    <a:cubicBezTo>
                      <a:pt x="0" y="860"/>
                      <a:pt x="0" y="846"/>
                      <a:pt x="0" y="832"/>
                    </a:cubicBezTo>
                    <a:cubicBezTo>
                      <a:pt x="1" y="827"/>
                      <a:pt x="2" y="821"/>
                      <a:pt x="0" y="815"/>
                    </a:cubicBezTo>
                    <a:cubicBezTo>
                      <a:pt x="3" y="801"/>
                      <a:pt x="3" y="787"/>
                      <a:pt x="3" y="773"/>
                    </a:cubicBezTo>
                    <a:cubicBezTo>
                      <a:pt x="5" y="768"/>
                      <a:pt x="5" y="762"/>
                      <a:pt x="5" y="757"/>
                    </a:cubicBezTo>
                    <a:cubicBezTo>
                      <a:pt x="7" y="741"/>
                      <a:pt x="9" y="725"/>
                      <a:pt x="11" y="709"/>
                    </a:cubicBezTo>
                    <a:cubicBezTo>
                      <a:pt x="13" y="704"/>
                      <a:pt x="14" y="698"/>
                      <a:pt x="14" y="692"/>
                    </a:cubicBezTo>
                    <a:cubicBezTo>
                      <a:pt x="18" y="675"/>
                      <a:pt x="22" y="657"/>
                      <a:pt x="26" y="639"/>
                    </a:cubicBezTo>
                    <a:cubicBezTo>
                      <a:pt x="28" y="633"/>
                      <a:pt x="30" y="626"/>
                      <a:pt x="31" y="620"/>
                    </a:cubicBezTo>
                    <a:cubicBezTo>
                      <a:pt x="39" y="597"/>
                      <a:pt x="48" y="575"/>
                      <a:pt x="56" y="553"/>
                    </a:cubicBezTo>
                    <a:cubicBezTo>
                      <a:pt x="61" y="545"/>
                      <a:pt x="64" y="536"/>
                      <a:pt x="67" y="528"/>
                    </a:cubicBezTo>
                    <a:cubicBezTo>
                      <a:pt x="93" y="479"/>
                      <a:pt x="123" y="433"/>
                      <a:pt x="162" y="394"/>
                    </a:cubicBezTo>
                    <a:cubicBezTo>
                      <a:pt x="220" y="335"/>
                      <a:pt x="309" y="267"/>
                      <a:pt x="396" y="271"/>
                    </a:cubicBezTo>
                    <a:cubicBezTo>
                      <a:pt x="407" y="273"/>
                      <a:pt x="417" y="276"/>
                      <a:pt x="427" y="279"/>
                    </a:cubicBezTo>
                    <a:cubicBezTo>
                      <a:pt x="430" y="281"/>
                      <a:pt x="433" y="282"/>
                      <a:pt x="436" y="284"/>
                    </a:cubicBezTo>
                    <a:cubicBezTo>
                      <a:pt x="441" y="290"/>
                      <a:pt x="447" y="295"/>
                      <a:pt x="452" y="301"/>
                    </a:cubicBezTo>
                    <a:cubicBezTo>
                      <a:pt x="454" y="305"/>
                      <a:pt x="456" y="308"/>
                      <a:pt x="458" y="312"/>
                    </a:cubicBezTo>
                    <a:cubicBezTo>
                      <a:pt x="462" y="323"/>
                      <a:pt x="465" y="333"/>
                      <a:pt x="468" y="343"/>
                    </a:cubicBezTo>
                    <a:cubicBezTo>
                      <a:pt x="469" y="348"/>
                      <a:pt x="469" y="353"/>
                      <a:pt x="470" y="357"/>
                    </a:cubicBezTo>
                    <a:cubicBezTo>
                      <a:pt x="472" y="368"/>
                      <a:pt x="474" y="379"/>
                      <a:pt x="475" y="390"/>
                    </a:cubicBezTo>
                    <a:cubicBezTo>
                      <a:pt x="475" y="395"/>
                      <a:pt x="476" y="400"/>
                      <a:pt x="478" y="404"/>
                    </a:cubicBezTo>
                    <a:cubicBezTo>
                      <a:pt x="478" y="418"/>
                      <a:pt x="481" y="431"/>
                      <a:pt x="488" y="442"/>
                    </a:cubicBezTo>
                    <a:cubicBezTo>
                      <a:pt x="489" y="447"/>
                      <a:pt x="492" y="450"/>
                      <a:pt x="497" y="453"/>
                    </a:cubicBezTo>
                    <a:cubicBezTo>
                      <a:pt x="499" y="446"/>
                      <a:pt x="499" y="439"/>
                      <a:pt x="497" y="432"/>
                    </a:cubicBezTo>
                    <a:cubicBezTo>
                      <a:pt x="499" y="419"/>
                      <a:pt x="499" y="406"/>
                      <a:pt x="497" y="393"/>
                    </a:cubicBezTo>
                    <a:cubicBezTo>
                      <a:pt x="499" y="388"/>
                      <a:pt x="499" y="382"/>
                      <a:pt x="497" y="376"/>
                    </a:cubicBezTo>
                    <a:cubicBezTo>
                      <a:pt x="495" y="367"/>
                      <a:pt x="498" y="352"/>
                      <a:pt x="498" y="342"/>
                    </a:cubicBezTo>
                    <a:cubicBezTo>
                      <a:pt x="498" y="328"/>
                      <a:pt x="498" y="315"/>
                      <a:pt x="498" y="301"/>
                    </a:cubicBezTo>
                    <a:cubicBezTo>
                      <a:pt x="498" y="274"/>
                      <a:pt x="498" y="247"/>
                      <a:pt x="498" y="220"/>
                    </a:cubicBezTo>
                    <a:cubicBezTo>
                      <a:pt x="498" y="190"/>
                      <a:pt x="498" y="160"/>
                      <a:pt x="498" y="130"/>
                    </a:cubicBezTo>
                    <a:cubicBezTo>
                      <a:pt x="498" y="115"/>
                      <a:pt x="498" y="100"/>
                      <a:pt x="498" y="84"/>
                    </a:cubicBezTo>
                    <a:cubicBezTo>
                      <a:pt x="498" y="72"/>
                      <a:pt x="501" y="56"/>
                      <a:pt x="497" y="44"/>
                    </a:cubicBezTo>
                    <a:cubicBezTo>
                      <a:pt x="497" y="30"/>
                      <a:pt x="498" y="16"/>
                      <a:pt x="498" y="2"/>
                    </a:cubicBezTo>
                    <a:cubicBezTo>
                      <a:pt x="499" y="2"/>
                      <a:pt x="500" y="2"/>
                      <a:pt x="500" y="1"/>
                    </a:cubicBezTo>
                    <a:cubicBezTo>
                      <a:pt x="510" y="1"/>
                      <a:pt x="520" y="1"/>
                      <a:pt x="531" y="2"/>
                    </a:cubicBezTo>
                    <a:cubicBezTo>
                      <a:pt x="533" y="7"/>
                      <a:pt x="524" y="19"/>
                      <a:pt x="539" y="17"/>
                    </a:cubicBezTo>
                    <a:cubicBezTo>
                      <a:pt x="553" y="19"/>
                      <a:pt x="567" y="18"/>
                      <a:pt x="581" y="18"/>
                    </a:cubicBezTo>
                    <a:cubicBezTo>
                      <a:pt x="591" y="20"/>
                      <a:pt x="590" y="14"/>
                      <a:pt x="589" y="7"/>
                    </a:cubicBezTo>
                    <a:cubicBezTo>
                      <a:pt x="588" y="0"/>
                      <a:pt x="594" y="1"/>
                      <a:pt x="598" y="0"/>
                    </a:cubicBezTo>
                    <a:cubicBezTo>
                      <a:pt x="602" y="1"/>
                      <a:pt x="607" y="1"/>
                      <a:pt x="612" y="0"/>
                    </a:cubicBezTo>
                    <a:cubicBezTo>
                      <a:pt x="629" y="0"/>
                      <a:pt x="618" y="14"/>
                      <a:pt x="622" y="21"/>
                    </a:cubicBezTo>
                    <a:cubicBezTo>
                      <a:pt x="623" y="22"/>
                      <a:pt x="622" y="34"/>
                      <a:pt x="622" y="36"/>
                    </a:cubicBezTo>
                    <a:cubicBezTo>
                      <a:pt x="623" y="43"/>
                      <a:pt x="622" y="51"/>
                      <a:pt x="622" y="58"/>
                    </a:cubicBezTo>
                    <a:cubicBezTo>
                      <a:pt x="622" y="72"/>
                      <a:pt x="622" y="87"/>
                      <a:pt x="622" y="102"/>
                    </a:cubicBezTo>
                    <a:cubicBezTo>
                      <a:pt x="622" y="117"/>
                      <a:pt x="622" y="132"/>
                      <a:pt x="622" y="147"/>
                    </a:cubicBezTo>
                    <a:close/>
                    <a:moveTo>
                      <a:pt x="186" y="832"/>
                    </a:moveTo>
                    <a:cubicBezTo>
                      <a:pt x="185" y="832"/>
                      <a:pt x="184" y="834"/>
                      <a:pt x="186" y="835"/>
                    </a:cubicBezTo>
                    <a:cubicBezTo>
                      <a:pt x="188" y="836"/>
                      <a:pt x="190" y="835"/>
                      <a:pt x="190" y="832"/>
                    </a:cubicBezTo>
                    <a:cubicBezTo>
                      <a:pt x="192" y="830"/>
                      <a:pt x="196" y="827"/>
                      <a:pt x="191" y="825"/>
                    </a:cubicBezTo>
                    <a:cubicBezTo>
                      <a:pt x="187" y="824"/>
                      <a:pt x="188" y="829"/>
                      <a:pt x="186" y="832"/>
                    </a:cubicBezTo>
                    <a:close/>
                    <a:moveTo>
                      <a:pt x="589" y="245"/>
                    </a:moveTo>
                    <a:cubicBezTo>
                      <a:pt x="586" y="233"/>
                      <a:pt x="577" y="242"/>
                      <a:pt x="571" y="240"/>
                    </a:cubicBezTo>
                    <a:cubicBezTo>
                      <a:pt x="558" y="240"/>
                      <a:pt x="546" y="240"/>
                      <a:pt x="533" y="240"/>
                    </a:cubicBezTo>
                    <a:cubicBezTo>
                      <a:pt x="531" y="239"/>
                      <a:pt x="531" y="240"/>
                      <a:pt x="531" y="242"/>
                    </a:cubicBezTo>
                    <a:cubicBezTo>
                      <a:pt x="531" y="249"/>
                      <a:pt x="531" y="256"/>
                      <a:pt x="531" y="263"/>
                    </a:cubicBezTo>
                    <a:cubicBezTo>
                      <a:pt x="529" y="275"/>
                      <a:pt x="534" y="277"/>
                      <a:pt x="545" y="275"/>
                    </a:cubicBezTo>
                    <a:cubicBezTo>
                      <a:pt x="549" y="275"/>
                      <a:pt x="554" y="275"/>
                      <a:pt x="559" y="275"/>
                    </a:cubicBezTo>
                    <a:cubicBezTo>
                      <a:pt x="590" y="277"/>
                      <a:pt x="590" y="277"/>
                      <a:pt x="589" y="245"/>
                    </a:cubicBezTo>
                    <a:close/>
                    <a:moveTo>
                      <a:pt x="536" y="339"/>
                    </a:moveTo>
                    <a:cubicBezTo>
                      <a:pt x="541" y="340"/>
                      <a:pt x="546" y="340"/>
                      <a:pt x="550" y="340"/>
                    </a:cubicBezTo>
                    <a:cubicBezTo>
                      <a:pt x="553" y="340"/>
                      <a:pt x="555" y="340"/>
                      <a:pt x="557" y="340"/>
                    </a:cubicBezTo>
                    <a:cubicBezTo>
                      <a:pt x="590" y="340"/>
                      <a:pt x="590" y="340"/>
                      <a:pt x="589" y="306"/>
                    </a:cubicBezTo>
                    <a:cubicBezTo>
                      <a:pt x="589" y="305"/>
                      <a:pt x="588" y="304"/>
                      <a:pt x="586" y="304"/>
                    </a:cubicBezTo>
                    <a:cubicBezTo>
                      <a:pt x="584" y="304"/>
                      <a:pt x="581" y="304"/>
                      <a:pt x="578" y="304"/>
                    </a:cubicBezTo>
                    <a:cubicBezTo>
                      <a:pt x="573" y="304"/>
                      <a:pt x="567" y="304"/>
                      <a:pt x="561" y="305"/>
                    </a:cubicBezTo>
                    <a:cubicBezTo>
                      <a:pt x="560" y="305"/>
                      <a:pt x="558" y="305"/>
                      <a:pt x="557" y="305"/>
                    </a:cubicBezTo>
                    <a:cubicBezTo>
                      <a:pt x="529" y="303"/>
                      <a:pt x="526" y="307"/>
                      <a:pt x="531" y="336"/>
                    </a:cubicBezTo>
                    <a:cubicBezTo>
                      <a:pt x="531" y="339"/>
                      <a:pt x="533" y="340"/>
                      <a:pt x="536" y="339"/>
                    </a:cubicBezTo>
                    <a:close/>
                    <a:moveTo>
                      <a:pt x="824" y="619"/>
                    </a:moveTo>
                    <a:cubicBezTo>
                      <a:pt x="822" y="615"/>
                      <a:pt x="820" y="612"/>
                      <a:pt x="816" y="611"/>
                    </a:cubicBezTo>
                    <a:cubicBezTo>
                      <a:pt x="811" y="605"/>
                      <a:pt x="804" y="600"/>
                      <a:pt x="797" y="597"/>
                    </a:cubicBezTo>
                    <a:cubicBezTo>
                      <a:pt x="794" y="593"/>
                      <a:pt x="790" y="590"/>
                      <a:pt x="785" y="589"/>
                    </a:cubicBezTo>
                    <a:cubicBezTo>
                      <a:pt x="776" y="583"/>
                      <a:pt x="767" y="578"/>
                      <a:pt x="757" y="575"/>
                    </a:cubicBezTo>
                    <a:cubicBezTo>
                      <a:pt x="753" y="572"/>
                      <a:pt x="748" y="570"/>
                      <a:pt x="743" y="570"/>
                    </a:cubicBezTo>
                    <a:cubicBezTo>
                      <a:pt x="733" y="565"/>
                      <a:pt x="723" y="562"/>
                      <a:pt x="712" y="561"/>
                    </a:cubicBezTo>
                    <a:cubicBezTo>
                      <a:pt x="708" y="560"/>
                      <a:pt x="705" y="560"/>
                      <a:pt x="701" y="559"/>
                    </a:cubicBezTo>
                    <a:cubicBezTo>
                      <a:pt x="689" y="556"/>
                      <a:pt x="677" y="555"/>
                      <a:pt x="665" y="554"/>
                    </a:cubicBezTo>
                    <a:cubicBezTo>
                      <a:pt x="660" y="553"/>
                      <a:pt x="655" y="553"/>
                      <a:pt x="651" y="553"/>
                    </a:cubicBezTo>
                    <a:cubicBezTo>
                      <a:pt x="641" y="552"/>
                      <a:pt x="631" y="550"/>
                      <a:pt x="622" y="549"/>
                    </a:cubicBezTo>
                    <a:cubicBezTo>
                      <a:pt x="617" y="546"/>
                      <a:pt x="613" y="543"/>
                      <a:pt x="609" y="541"/>
                    </a:cubicBezTo>
                    <a:cubicBezTo>
                      <a:pt x="605" y="533"/>
                      <a:pt x="600" y="526"/>
                      <a:pt x="596" y="519"/>
                    </a:cubicBezTo>
                    <a:cubicBezTo>
                      <a:pt x="595" y="515"/>
                      <a:pt x="593" y="511"/>
                      <a:pt x="592" y="508"/>
                    </a:cubicBezTo>
                    <a:cubicBezTo>
                      <a:pt x="591" y="495"/>
                      <a:pt x="590" y="482"/>
                      <a:pt x="589" y="469"/>
                    </a:cubicBezTo>
                    <a:cubicBezTo>
                      <a:pt x="589" y="465"/>
                      <a:pt x="589" y="461"/>
                      <a:pt x="589" y="457"/>
                    </a:cubicBezTo>
                    <a:cubicBezTo>
                      <a:pt x="589" y="450"/>
                      <a:pt x="589" y="443"/>
                      <a:pt x="589" y="435"/>
                    </a:cubicBezTo>
                    <a:cubicBezTo>
                      <a:pt x="589" y="433"/>
                      <a:pt x="588" y="432"/>
                      <a:pt x="586" y="433"/>
                    </a:cubicBezTo>
                    <a:cubicBezTo>
                      <a:pt x="578" y="433"/>
                      <a:pt x="570" y="432"/>
                      <a:pt x="562" y="434"/>
                    </a:cubicBezTo>
                    <a:cubicBezTo>
                      <a:pt x="529" y="430"/>
                      <a:pt x="529" y="430"/>
                      <a:pt x="531" y="462"/>
                    </a:cubicBezTo>
                    <a:cubicBezTo>
                      <a:pt x="531" y="462"/>
                      <a:pt x="531" y="463"/>
                      <a:pt x="531" y="463"/>
                    </a:cubicBezTo>
                    <a:cubicBezTo>
                      <a:pt x="530" y="478"/>
                      <a:pt x="531" y="493"/>
                      <a:pt x="528" y="508"/>
                    </a:cubicBezTo>
                    <a:cubicBezTo>
                      <a:pt x="524" y="516"/>
                      <a:pt x="520" y="525"/>
                      <a:pt x="516" y="533"/>
                    </a:cubicBezTo>
                    <a:cubicBezTo>
                      <a:pt x="512" y="538"/>
                      <a:pt x="507" y="543"/>
                      <a:pt x="503" y="547"/>
                    </a:cubicBezTo>
                    <a:cubicBezTo>
                      <a:pt x="496" y="549"/>
                      <a:pt x="490" y="551"/>
                      <a:pt x="483" y="552"/>
                    </a:cubicBezTo>
                    <a:cubicBezTo>
                      <a:pt x="467" y="552"/>
                      <a:pt x="451" y="552"/>
                      <a:pt x="436" y="556"/>
                    </a:cubicBezTo>
                    <a:cubicBezTo>
                      <a:pt x="398" y="560"/>
                      <a:pt x="362" y="571"/>
                      <a:pt x="329" y="591"/>
                    </a:cubicBezTo>
                    <a:cubicBezTo>
                      <a:pt x="316" y="598"/>
                      <a:pt x="304" y="606"/>
                      <a:pt x="294" y="617"/>
                    </a:cubicBezTo>
                    <a:cubicBezTo>
                      <a:pt x="281" y="632"/>
                      <a:pt x="268" y="643"/>
                      <a:pt x="247" y="633"/>
                    </a:cubicBezTo>
                    <a:cubicBezTo>
                      <a:pt x="247" y="633"/>
                      <a:pt x="246" y="634"/>
                      <a:pt x="246" y="634"/>
                    </a:cubicBezTo>
                    <a:cubicBezTo>
                      <a:pt x="208" y="627"/>
                      <a:pt x="176" y="641"/>
                      <a:pt x="149" y="667"/>
                    </a:cubicBezTo>
                    <a:cubicBezTo>
                      <a:pt x="177" y="662"/>
                      <a:pt x="204" y="654"/>
                      <a:pt x="232" y="656"/>
                    </a:cubicBezTo>
                    <a:cubicBezTo>
                      <a:pt x="236" y="657"/>
                      <a:pt x="241" y="658"/>
                      <a:pt x="245" y="658"/>
                    </a:cubicBezTo>
                    <a:cubicBezTo>
                      <a:pt x="256" y="658"/>
                      <a:pt x="254" y="664"/>
                      <a:pt x="251" y="670"/>
                    </a:cubicBezTo>
                    <a:cubicBezTo>
                      <a:pt x="222" y="714"/>
                      <a:pt x="208" y="764"/>
                      <a:pt x="192" y="814"/>
                    </a:cubicBezTo>
                    <a:cubicBezTo>
                      <a:pt x="191" y="816"/>
                      <a:pt x="190" y="819"/>
                      <a:pt x="194" y="820"/>
                    </a:cubicBezTo>
                    <a:cubicBezTo>
                      <a:pt x="198" y="822"/>
                      <a:pt x="199" y="817"/>
                      <a:pt x="200" y="815"/>
                    </a:cubicBezTo>
                    <a:cubicBezTo>
                      <a:pt x="211" y="794"/>
                      <a:pt x="222" y="773"/>
                      <a:pt x="233" y="752"/>
                    </a:cubicBezTo>
                    <a:cubicBezTo>
                      <a:pt x="236" y="745"/>
                      <a:pt x="239" y="744"/>
                      <a:pt x="245" y="749"/>
                    </a:cubicBezTo>
                    <a:cubicBezTo>
                      <a:pt x="260" y="761"/>
                      <a:pt x="273" y="776"/>
                      <a:pt x="282" y="794"/>
                    </a:cubicBezTo>
                    <a:cubicBezTo>
                      <a:pt x="289" y="810"/>
                      <a:pt x="296" y="826"/>
                      <a:pt x="304" y="844"/>
                    </a:cubicBezTo>
                    <a:cubicBezTo>
                      <a:pt x="305" y="840"/>
                      <a:pt x="306" y="837"/>
                      <a:pt x="306" y="835"/>
                    </a:cubicBezTo>
                    <a:cubicBezTo>
                      <a:pt x="309" y="791"/>
                      <a:pt x="294" y="755"/>
                      <a:pt x="259" y="729"/>
                    </a:cubicBezTo>
                    <a:cubicBezTo>
                      <a:pt x="251" y="723"/>
                      <a:pt x="251" y="719"/>
                      <a:pt x="256" y="712"/>
                    </a:cubicBezTo>
                    <a:cubicBezTo>
                      <a:pt x="266" y="698"/>
                      <a:pt x="276" y="684"/>
                      <a:pt x="287" y="671"/>
                    </a:cubicBezTo>
                    <a:cubicBezTo>
                      <a:pt x="315" y="641"/>
                      <a:pt x="348" y="621"/>
                      <a:pt x="387" y="611"/>
                    </a:cubicBezTo>
                    <a:cubicBezTo>
                      <a:pt x="379" y="629"/>
                      <a:pt x="371" y="647"/>
                      <a:pt x="369" y="667"/>
                    </a:cubicBezTo>
                    <a:cubicBezTo>
                      <a:pt x="362" y="699"/>
                      <a:pt x="365" y="748"/>
                      <a:pt x="377" y="767"/>
                    </a:cubicBezTo>
                    <a:cubicBezTo>
                      <a:pt x="384" y="724"/>
                      <a:pt x="394" y="681"/>
                      <a:pt x="408" y="640"/>
                    </a:cubicBezTo>
                    <a:cubicBezTo>
                      <a:pt x="413" y="631"/>
                      <a:pt x="418" y="622"/>
                      <a:pt x="423" y="613"/>
                    </a:cubicBezTo>
                    <a:cubicBezTo>
                      <a:pt x="428" y="604"/>
                      <a:pt x="434" y="599"/>
                      <a:pt x="444" y="599"/>
                    </a:cubicBezTo>
                    <a:cubicBezTo>
                      <a:pt x="450" y="599"/>
                      <a:pt x="455" y="598"/>
                      <a:pt x="461" y="598"/>
                    </a:cubicBezTo>
                    <a:cubicBezTo>
                      <a:pt x="476" y="597"/>
                      <a:pt x="491" y="600"/>
                      <a:pt x="505" y="595"/>
                    </a:cubicBezTo>
                    <a:cubicBezTo>
                      <a:pt x="520" y="593"/>
                      <a:pt x="531" y="586"/>
                      <a:pt x="541" y="577"/>
                    </a:cubicBezTo>
                    <a:cubicBezTo>
                      <a:pt x="548" y="571"/>
                      <a:pt x="555" y="563"/>
                      <a:pt x="561" y="555"/>
                    </a:cubicBezTo>
                    <a:cubicBezTo>
                      <a:pt x="565" y="562"/>
                      <a:pt x="569" y="568"/>
                      <a:pt x="575" y="572"/>
                    </a:cubicBezTo>
                    <a:cubicBezTo>
                      <a:pt x="578" y="577"/>
                      <a:pt x="582" y="579"/>
                      <a:pt x="586" y="582"/>
                    </a:cubicBezTo>
                    <a:cubicBezTo>
                      <a:pt x="594" y="589"/>
                      <a:pt x="603" y="594"/>
                      <a:pt x="614" y="595"/>
                    </a:cubicBezTo>
                    <a:cubicBezTo>
                      <a:pt x="619" y="597"/>
                      <a:pt x="624" y="597"/>
                      <a:pt x="628" y="597"/>
                    </a:cubicBezTo>
                    <a:cubicBezTo>
                      <a:pt x="641" y="597"/>
                      <a:pt x="654" y="597"/>
                      <a:pt x="667" y="598"/>
                    </a:cubicBezTo>
                    <a:cubicBezTo>
                      <a:pt x="673" y="600"/>
                      <a:pt x="679" y="600"/>
                      <a:pt x="684" y="600"/>
                    </a:cubicBezTo>
                    <a:cubicBezTo>
                      <a:pt x="694" y="602"/>
                      <a:pt x="694" y="612"/>
                      <a:pt x="700" y="617"/>
                    </a:cubicBezTo>
                    <a:cubicBezTo>
                      <a:pt x="702" y="621"/>
                      <a:pt x="704" y="625"/>
                      <a:pt x="706" y="629"/>
                    </a:cubicBezTo>
                    <a:cubicBezTo>
                      <a:pt x="710" y="638"/>
                      <a:pt x="714" y="647"/>
                      <a:pt x="718" y="656"/>
                    </a:cubicBezTo>
                    <a:cubicBezTo>
                      <a:pt x="729" y="692"/>
                      <a:pt x="736" y="730"/>
                      <a:pt x="744" y="767"/>
                    </a:cubicBezTo>
                    <a:cubicBezTo>
                      <a:pt x="758" y="723"/>
                      <a:pt x="759" y="680"/>
                      <a:pt x="743" y="636"/>
                    </a:cubicBezTo>
                    <a:cubicBezTo>
                      <a:pt x="740" y="628"/>
                      <a:pt x="738" y="620"/>
                      <a:pt x="735" y="611"/>
                    </a:cubicBezTo>
                    <a:cubicBezTo>
                      <a:pt x="743" y="613"/>
                      <a:pt x="750" y="615"/>
                      <a:pt x="756" y="617"/>
                    </a:cubicBezTo>
                    <a:cubicBezTo>
                      <a:pt x="760" y="620"/>
                      <a:pt x="764" y="622"/>
                      <a:pt x="768" y="623"/>
                    </a:cubicBezTo>
                    <a:cubicBezTo>
                      <a:pt x="777" y="628"/>
                      <a:pt x="787" y="634"/>
                      <a:pt x="796" y="640"/>
                    </a:cubicBezTo>
                    <a:cubicBezTo>
                      <a:pt x="796" y="642"/>
                      <a:pt x="798" y="642"/>
                      <a:pt x="800" y="643"/>
                    </a:cubicBezTo>
                    <a:cubicBezTo>
                      <a:pt x="807" y="649"/>
                      <a:pt x="815" y="656"/>
                      <a:pt x="823" y="662"/>
                    </a:cubicBezTo>
                    <a:cubicBezTo>
                      <a:pt x="833" y="674"/>
                      <a:pt x="843" y="686"/>
                      <a:pt x="853" y="698"/>
                    </a:cubicBezTo>
                    <a:cubicBezTo>
                      <a:pt x="855" y="702"/>
                      <a:pt x="857" y="705"/>
                      <a:pt x="859" y="709"/>
                    </a:cubicBezTo>
                    <a:cubicBezTo>
                      <a:pt x="866" y="717"/>
                      <a:pt x="867" y="722"/>
                      <a:pt x="856" y="730"/>
                    </a:cubicBezTo>
                    <a:cubicBezTo>
                      <a:pt x="842" y="740"/>
                      <a:pt x="830" y="754"/>
                      <a:pt x="823" y="770"/>
                    </a:cubicBezTo>
                    <a:cubicBezTo>
                      <a:pt x="810" y="792"/>
                      <a:pt x="809" y="816"/>
                      <a:pt x="811" y="842"/>
                    </a:cubicBezTo>
                    <a:cubicBezTo>
                      <a:pt x="819" y="837"/>
                      <a:pt x="819" y="830"/>
                      <a:pt x="821" y="824"/>
                    </a:cubicBezTo>
                    <a:cubicBezTo>
                      <a:pt x="831" y="798"/>
                      <a:pt x="844" y="773"/>
                      <a:pt x="866" y="754"/>
                    </a:cubicBezTo>
                    <a:cubicBezTo>
                      <a:pt x="880" y="742"/>
                      <a:pt x="880" y="742"/>
                      <a:pt x="888" y="759"/>
                    </a:cubicBezTo>
                    <a:cubicBezTo>
                      <a:pt x="902" y="785"/>
                      <a:pt x="915" y="811"/>
                      <a:pt x="929" y="838"/>
                    </a:cubicBezTo>
                    <a:cubicBezTo>
                      <a:pt x="930" y="837"/>
                      <a:pt x="931" y="837"/>
                      <a:pt x="932" y="836"/>
                    </a:cubicBezTo>
                    <a:cubicBezTo>
                      <a:pt x="919" y="797"/>
                      <a:pt x="909" y="756"/>
                      <a:pt x="891" y="718"/>
                    </a:cubicBezTo>
                    <a:cubicBezTo>
                      <a:pt x="887" y="705"/>
                      <a:pt x="881" y="694"/>
                      <a:pt x="874" y="684"/>
                    </a:cubicBezTo>
                    <a:cubicBezTo>
                      <a:pt x="872" y="679"/>
                      <a:pt x="870" y="674"/>
                      <a:pt x="866" y="669"/>
                    </a:cubicBezTo>
                    <a:cubicBezTo>
                      <a:pt x="860" y="661"/>
                      <a:pt x="863" y="659"/>
                      <a:pt x="872" y="658"/>
                    </a:cubicBezTo>
                    <a:cubicBezTo>
                      <a:pt x="887" y="655"/>
                      <a:pt x="902" y="655"/>
                      <a:pt x="917" y="657"/>
                    </a:cubicBezTo>
                    <a:cubicBezTo>
                      <a:pt x="935" y="661"/>
                      <a:pt x="953" y="666"/>
                      <a:pt x="972" y="670"/>
                    </a:cubicBezTo>
                    <a:cubicBezTo>
                      <a:pt x="961" y="658"/>
                      <a:pt x="949" y="649"/>
                      <a:pt x="935" y="642"/>
                    </a:cubicBezTo>
                    <a:cubicBezTo>
                      <a:pt x="905" y="628"/>
                      <a:pt x="875" y="630"/>
                      <a:pt x="844" y="639"/>
                    </a:cubicBezTo>
                    <a:cubicBezTo>
                      <a:pt x="838" y="631"/>
                      <a:pt x="832" y="624"/>
                      <a:pt x="824" y="619"/>
                    </a:cubicBezTo>
                    <a:close/>
                    <a:moveTo>
                      <a:pt x="531" y="183"/>
                    </a:moveTo>
                    <a:cubicBezTo>
                      <a:pt x="530" y="217"/>
                      <a:pt x="527" y="211"/>
                      <a:pt x="553" y="211"/>
                    </a:cubicBezTo>
                    <a:cubicBezTo>
                      <a:pt x="599" y="211"/>
                      <a:pt x="588" y="216"/>
                      <a:pt x="589" y="183"/>
                    </a:cubicBezTo>
                    <a:cubicBezTo>
                      <a:pt x="589" y="182"/>
                      <a:pt x="589" y="181"/>
                      <a:pt x="589" y="180"/>
                    </a:cubicBezTo>
                    <a:cubicBezTo>
                      <a:pt x="590" y="173"/>
                      <a:pt x="585" y="175"/>
                      <a:pt x="581" y="176"/>
                    </a:cubicBezTo>
                    <a:cubicBezTo>
                      <a:pt x="567" y="176"/>
                      <a:pt x="553" y="176"/>
                      <a:pt x="539" y="176"/>
                    </a:cubicBezTo>
                    <a:cubicBezTo>
                      <a:pt x="532" y="173"/>
                      <a:pt x="529" y="176"/>
                      <a:pt x="531" y="183"/>
                    </a:cubicBezTo>
                    <a:close/>
                    <a:moveTo>
                      <a:pt x="589" y="113"/>
                    </a:moveTo>
                    <a:cubicBezTo>
                      <a:pt x="589" y="112"/>
                      <a:pt x="589" y="111"/>
                      <a:pt x="587" y="111"/>
                    </a:cubicBezTo>
                    <a:cubicBezTo>
                      <a:pt x="570" y="111"/>
                      <a:pt x="554" y="111"/>
                      <a:pt x="538" y="111"/>
                    </a:cubicBezTo>
                    <a:cubicBezTo>
                      <a:pt x="534" y="111"/>
                      <a:pt x="531" y="111"/>
                      <a:pt x="530" y="116"/>
                    </a:cubicBezTo>
                    <a:cubicBezTo>
                      <a:pt x="526" y="144"/>
                      <a:pt x="529" y="147"/>
                      <a:pt x="556" y="147"/>
                    </a:cubicBezTo>
                    <a:cubicBezTo>
                      <a:pt x="557" y="147"/>
                      <a:pt x="557" y="147"/>
                      <a:pt x="558" y="147"/>
                    </a:cubicBezTo>
                    <a:cubicBezTo>
                      <a:pt x="590" y="147"/>
                      <a:pt x="590" y="147"/>
                      <a:pt x="589" y="113"/>
                    </a:cubicBezTo>
                    <a:close/>
                    <a:moveTo>
                      <a:pt x="559" y="47"/>
                    </a:moveTo>
                    <a:cubicBezTo>
                      <a:pt x="529" y="47"/>
                      <a:pt x="530" y="47"/>
                      <a:pt x="530" y="73"/>
                    </a:cubicBezTo>
                    <a:cubicBezTo>
                      <a:pt x="531" y="81"/>
                      <a:pt x="533" y="83"/>
                      <a:pt x="540" y="83"/>
                    </a:cubicBezTo>
                    <a:cubicBezTo>
                      <a:pt x="552" y="82"/>
                      <a:pt x="564" y="82"/>
                      <a:pt x="576" y="83"/>
                    </a:cubicBezTo>
                    <a:cubicBezTo>
                      <a:pt x="587" y="83"/>
                      <a:pt x="590" y="80"/>
                      <a:pt x="589" y="70"/>
                    </a:cubicBezTo>
                    <a:cubicBezTo>
                      <a:pt x="589" y="46"/>
                      <a:pt x="589" y="46"/>
                      <a:pt x="566" y="47"/>
                    </a:cubicBezTo>
                    <a:cubicBezTo>
                      <a:pt x="564" y="47"/>
                      <a:pt x="562" y="47"/>
                      <a:pt x="559" y="47"/>
                    </a:cubicBezTo>
                    <a:close/>
                    <a:moveTo>
                      <a:pt x="560" y="369"/>
                    </a:moveTo>
                    <a:cubicBezTo>
                      <a:pt x="531" y="369"/>
                      <a:pt x="531" y="369"/>
                      <a:pt x="530" y="389"/>
                    </a:cubicBezTo>
                    <a:cubicBezTo>
                      <a:pt x="529" y="402"/>
                      <a:pt x="534" y="406"/>
                      <a:pt x="546" y="405"/>
                    </a:cubicBezTo>
                    <a:cubicBezTo>
                      <a:pt x="558" y="404"/>
                      <a:pt x="570" y="404"/>
                      <a:pt x="581" y="404"/>
                    </a:cubicBezTo>
                    <a:cubicBezTo>
                      <a:pt x="587" y="404"/>
                      <a:pt x="589" y="403"/>
                      <a:pt x="589" y="397"/>
                    </a:cubicBezTo>
                    <a:cubicBezTo>
                      <a:pt x="591" y="368"/>
                      <a:pt x="592" y="368"/>
                      <a:pt x="563" y="369"/>
                    </a:cubicBezTo>
                    <a:cubicBezTo>
                      <a:pt x="562" y="369"/>
                      <a:pt x="561" y="369"/>
                      <a:pt x="560" y="369"/>
                    </a:cubicBezTo>
                    <a:close/>
                  </a:path>
                </a:pathLst>
              </a:custGeom>
              <a:solidFill>
                <a:srgbClr val="005EB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GE Inspira" panose="020F0603030400020203" pitchFamily="34" charset="0"/>
                  <a:ea typeface="GEHYZhongYuanJ" panose="02010600000101010101" pitchFamily="2" charset="-122"/>
                </a:endParaRPr>
              </a:p>
            </p:txBody>
          </p:sp>
        </p:grpSp>
      </p:grpSp>
      <p:grpSp>
        <p:nvGrpSpPr>
          <p:cNvPr id="64" name="Group 39">
            <a:extLst>
              <a:ext uri="{FF2B5EF4-FFF2-40B4-BE49-F238E27FC236}">
                <a16:creationId xmlns="" xmlns:a16="http://schemas.microsoft.com/office/drawing/2014/main" id="{9076D5CE-9088-C287-3FD4-8791302C79F9}"/>
              </a:ext>
            </a:extLst>
          </p:cNvPr>
          <p:cNvGrpSpPr/>
          <p:nvPr/>
        </p:nvGrpSpPr>
        <p:grpSpPr>
          <a:xfrm>
            <a:off x="7680176" y="5157192"/>
            <a:ext cx="4109054" cy="871008"/>
            <a:chOff x="451788" y="2495377"/>
            <a:chExt cx="4109054" cy="871008"/>
          </a:xfrm>
        </p:grpSpPr>
        <p:sp>
          <p:nvSpPr>
            <p:cNvPr id="65" name="Google Shape;330;p14">
              <a:extLst>
                <a:ext uri="{FF2B5EF4-FFF2-40B4-BE49-F238E27FC236}">
                  <a16:creationId xmlns="" xmlns:a16="http://schemas.microsoft.com/office/drawing/2014/main" id="{34223911-3D74-EEF7-0E42-6F2E06F99346}"/>
                </a:ext>
              </a:extLst>
            </p:cNvPr>
            <p:cNvSpPr txBox="1"/>
            <p:nvPr/>
          </p:nvSpPr>
          <p:spPr>
            <a:xfrm>
              <a:off x="1263122" y="2495377"/>
              <a:ext cx="3297720" cy="87100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algn="r">
                <a:lnSpc>
                  <a:spcPts val="1440"/>
                </a:lnSpc>
                <a:defRPr sz="1300">
                  <a:solidFill>
                    <a:schemeClr val="bg1"/>
                  </a:solidFill>
                  <a:latin typeface="GE Inspira Sans" charset="0"/>
                </a:defRPr>
              </a:lvl1pPr>
            </a:lstStyle>
            <a:p>
              <a:pPr algn="l">
                <a:lnSpc>
                  <a:spcPct val="120000"/>
                </a:lnSpc>
                <a:spcAft>
                  <a:spcPts val="600"/>
                </a:spcAft>
              </a:pPr>
              <a:r>
                <a:rPr lang="zh-CN" sz="1400" b="1" dirty="0">
                  <a:solidFill>
                    <a:srgbClr val="00B5E2"/>
                  </a:solidFill>
                  <a:latin typeface="GE Inspira" panose="020F0603030400020203" pitchFamily="34" charset="0"/>
                  <a:ea typeface="GEHYZhongYuanJ" panose="02010600000101010101" pitchFamily="2" charset="-122"/>
                  <a:sym typeface="GE Inspira Sans" charset="0"/>
                </a:rPr>
                <a:t>测量意识水平</a:t>
              </a:r>
            </a:p>
            <a:p>
              <a:pPr algn="l">
                <a:lnSpc>
                  <a:spcPct val="120000"/>
                </a:lnSpc>
                <a:spcAft>
                  <a:spcPts val="600"/>
                </a:spcAft>
              </a:pPr>
              <a:r>
                <a:rPr lang="zh-CN" sz="1200" dirty="0">
                  <a:solidFill>
                    <a:srgbClr val="63666A">
                      <a:lumMod val="100000"/>
                    </a:srgbClr>
                  </a:solidFill>
                  <a:latin typeface="GE Inspira" panose="020F0603030400020203" pitchFamily="34" charset="0"/>
                  <a:ea typeface="GEHYZhongYuanJ" panose="02010600000101010101" pitchFamily="2" charset="-122"/>
                  <a:sym typeface="GE Inspira Sans" charset="0"/>
                </a:rPr>
                <a:t>E-Entropy </a:t>
              </a:r>
              <a:r>
                <a:rPr lang="zh-CN" altLang="en-US" sz="1200" dirty="0">
                  <a:solidFill>
                    <a:srgbClr val="63666A">
                      <a:lumMod val="100000"/>
                    </a:srgbClr>
                  </a:solidFill>
                  <a:latin typeface="GE Inspira" panose="020F0603030400020203" pitchFamily="34" charset="0"/>
                  <a:ea typeface="GEHYZhongYuanJ" panose="02010600000101010101" pitchFamily="2" charset="-122"/>
                  <a:sym typeface="GE Inspira Sans" charset="0"/>
                </a:rPr>
                <a:t>、</a:t>
              </a:r>
              <a:r>
                <a:rPr lang="en-US" altLang="zh-CN" sz="1200" dirty="0">
                  <a:solidFill>
                    <a:srgbClr val="63666A">
                      <a:lumMod val="100000"/>
                    </a:srgbClr>
                  </a:solidFill>
                  <a:latin typeface="GE Inspira" panose="020F0603030400020203" pitchFamily="34" charset="0"/>
                  <a:ea typeface="GEHYZhongYuanJ" panose="02010600000101010101" pitchFamily="2" charset="-122"/>
                  <a:sym typeface="GE Inspira Sans" charset="0"/>
                </a:rPr>
                <a:t>E-Bis</a:t>
              </a:r>
              <a:r>
                <a:rPr lang="zh-CN" sz="1200" dirty="0">
                  <a:solidFill>
                    <a:srgbClr val="63666A">
                      <a:lumMod val="100000"/>
                    </a:srgbClr>
                  </a:solidFill>
                  <a:latin typeface="GE Inspira" panose="020F0603030400020203" pitchFamily="34" charset="0"/>
                  <a:ea typeface="GEHYZhongYuanJ" panose="02010600000101010101" pitchFamily="2" charset="-122"/>
                  <a:sym typeface="GE Inspira Sans" charset="0"/>
                </a:rPr>
                <a:t>模块支持对每个病人量身定制的麻醉剂使用</a:t>
              </a:r>
            </a:p>
          </p:txBody>
        </p:sp>
        <p:grpSp>
          <p:nvGrpSpPr>
            <p:cNvPr id="66" name="Group 1">
              <a:extLst>
                <a:ext uri="{FF2B5EF4-FFF2-40B4-BE49-F238E27FC236}">
                  <a16:creationId xmlns="" xmlns:a16="http://schemas.microsoft.com/office/drawing/2014/main" id="{5ACA0732-F27C-6371-C319-A46F2F501F6A}"/>
                </a:ext>
              </a:extLst>
            </p:cNvPr>
            <p:cNvGrpSpPr/>
            <p:nvPr/>
          </p:nvGrpSpPr>
          <p:grpSpPr>
            <a:xfrm>
              <a:off x="451788" y="2498564"/>
              <a:ext cx="701512" cy="701512"/>
              <a:chOff x="3295990" y="2601666"/>
              <a:chExt cx="739288" cy="739288"/>
            </a:xfrm>
          </p:grpSpPr>
          <p:grpSp>
            <p:nvGrpSpPr>
              <p:cNvPr id="67" name="Group 17">
                <a:extLst>
                  <a:ext uri="{FF2B5EF4-FFF2-40B4-BE49-F238E27FC236}">
                    <a16:creationId xmlns="" xmlns:a16="http://schemas.microsoft.com/office/drawing/2014/main" id="{BD28E830-5C0D-5132-EC35-CF29618C45FB}"/>
                  </a:ext>
                </a:extLst>
              </p:cNvPr>
              <p:cNvGrpSpPr/>
              <p:nvPr/>
            </p:nvGrpSpPr>
            <p:grpSpPr>
              <a:xfrm>
                <a:off x="3295990" y="2601666"/>
                <a:ext cx="739288" cy="739288"/>
                <a:chOff x="5401330" y="2392714"/>
                <a:chExt cx="820876" cy="820876"/>
              </a:xfrm>
            </p:grpSpPr>
            <p:sp>
              <p:nvSpPr>
                <p:cNvPr id="77" name="Oval 18">
                  <a:extLst>
                    <a:ext uri="{FF2B5EF4-FFF2-40B4-BE49-F238E27FC236}">
                      <a16:creationId xmlns="" xmlns:a16="http://schemas.microsoft.com/office/drawing/2014/main" id="{210040D5-B3C1-BE80-5002-CD886F5FDD1F}"/>
                    </a:ext>
                  </a:extLst>
                </p:cNvPr>
                <p:cNvSpPr/>
                <p:nvPr/>
              </p:nvSpPr>
              <p:spPr>
                <a:xfrm>
                  <a:off x="5401330" y="2392714"/>
                  <a:ext cx="820876" cy="820876"/>
                </a:xfrm>
                <a:prstGeom prst="ellipse">
                  <a:avLst/>
                </a:prstGeom>
                <a:solidFill>
                  <a:srgbClr val="00B5E2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78" name="Oval 19">
                  <a:extLst>
                    <a:ext uri="{FF2B5EF4-FFF2-40B4-BE49-F238E27FC236}">
                      <a16:creationId xmlns="" xmlns:a16="http://schemas.microsoft.com/office/drawing/2014/main" id="{8EBCD4BC-A77F-6A4A-2A18-13BFD7780068}"/>
                    </a:ext>
                  </a:extLst>
                </p:cNvPr>
                <p:cNvSpPr/>
                <p:nvPr/>
              </p:nvSpPr>
              <p:spPr>
                <a:xfrm>
                  <a:off x="5457825" y="2449209"/>
                  <a:ext cx="707886" cy="707886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</p:grpSp>
          <p:grpSp>
            <p:nvGrpSpPr>
              <p:cNvPr id="68" name="Group 73">
                <a:extLst>
                  <a:ext uri="{FF2B5EF4-FFF2-40B4-BE49-F238E27FC236}">
                    <a16:creationId xmlns="" xmlns:a16="http://schemas.microsoft.com/office/drawing/2014/main" id="{08055352-B233-528A-95B9-42991A582552}"/>
                  </a:ext>
                </a:extLst>
              </p:cNvPr>
              <p:cNvGrpSpPr/>
              <p:nvPr/>
            </p:nvGrpSpPr>
            <p:grpSpPr>
              <a:xfrm>
                <a:off x="3516591" y="2798008"/>
                <a:ext cx="340589" cy="322262"/>
                <a:chOff x="-3054350" y="2535238"/>
                <a:chExt cx="2625725" cy="2484437"/>
              </a:xfrm>
              <a:solidFill>
                <a:srgbClr val="00B5E2"/>
              </a:solidFill>
            </p:grpSpPr>
            <p:sp>
              <p:nvSpPr>
                <p:cNvPr id="69" name="Freeform 10">
                  <a:extLst>
                    <a:ext uri="{FF2B5EF4-FFF2-40B4-BE49-F238E27FC236}">
                      <a16:creationId xmlns="" xmlns:a16="http://schemas.microsoft.com/office/drawing/2014/main" id="{DF140FB4-FCE4-CDFD-B290-3275F9030B3F}"/>
                    </a:ext>
                  </a:extLst>
                </p:cNvPr>
                <p:cNvSpPr/>
                <p:nvPr/>
              </p:nvSpPr>
              <p:spPr bwMode="auto">
                <a:xfrm>
                  <a:off x="-2281238" y="2949575"/>
                  <a:ext cx="1527175" cy="1555750"/>
                </a:xfrm>
                <a:custGeom>
                  <a:avLst/>
                  <a:gdLst>
                    <a:gd name="T0" fmla="*/ 432 w 511"/>
                    <a:gd name="T1" fmla="*/ 300 h 522"/>
                    <a:gd name="T2" fmla="*/ 444 w 511"/>
                    <a:gd name="T3" fmla="*/ 316 h 522"/>
                    <a:gd name="T4" fmla="*/ 466 w 511"/>
                    <a:gd name="T5" fmla="*/ 336 h 522"/>
                    <a:gd name="T6" fmla="*/ 487 w 511"/>
                    <a:gd name="T7" fmla="*/ 319 h 522"/>
                    <a:gd name="T8" fmla="*/ 505 w 511"/>
                    <a:gd name="T9" fmla="*/ 318 h 522"/>
                    <a:gd name="T10" fmla="*/ 505 w 511"/>
                    <a:gd name="T11" fmla="*/ 338 h 522"/>
                    <a:gd name="T12" fmla="*/ 470 w 511"/>
                    <a:gd name="T13" fmla="*/ 373 h 522"/>
                    <a:gd name="T14" fmla="*/ 337 w 511"/>
                    <a:gd name="T15" fmla="*/ 506 h 522"/>
                    <a:gd name="T16" fmla="*/ 313 w 511"/>
                    <a:gd name="T17" fmla="*/ 511 h 522"/>
                    <a:gd name="T18" fmla="*/ 319 w 511"/>
                    <a:gd name="T19" fmla="*/ 487 h 522"/>
                    <a:gd name="T20" fmla="*/ 319 w 511"/>
                    <a:gd name="T21" fmla="*/ 458 h 522"/>
                    <a:gd name="T22" fmla="*/ 32 w 511"/>
                    <a:gd name="T23" fmla="*/ 170 h 522"/>
                    <a:gd name="T24" fmla="*/ 31 w 511"/>
                    <a:gd name="T25" fmla="*/ 83 h 522"/>
                    <a:gd name="T26" fmla="*/ 85 w 511"/>
                    <a:gd name="T27" fmla="*/ 29 h 522"/>
                    <a:gd name="T28" fmla="*/ 173 w 511"/>
                    <a:gd name="T29" fmla="*/ 46 h 522"/>
                    <a:gd name="T30" fmla="*/ 169 w 511"/>
                    <a:gd name="T31" fmla="*/ 56 h 522"/>
                    <a:gd name="T32" fmla="*/ 144 w 511"/>
                    <a:gd name="T33" fmla="*/ 82 h 522"/>
                    <a:gd name="T34" fmla="*/ 139 w 511"/>
                    <a:gd name="T35" fmla="*/ 106 h 522"/>
                    <a:gd name="T36" fmla="*/ 164 w 511"/>
                    <a:gd name="T37" fmla="*/ 101 h 522"/>
                    <a:gd name="T38" fmla="*/ 167 w 511"/>
                    <a:gd name="T39" fmla="*/ 98 h 522"/>
                    <a:gd name="T40" fmla="*/ 228 w 511"/>
                    <a:gd name="T41" fmla="*/ 99 h 522"/>
                    <a:gd name="T42" fmla="*/ 228 w 511"/>
                    <a:gd name="T43" fmla="*/ 115 h 522"/>
                    <a:gd name="T44" fmla="*/ 198 w 511"/>
                    <a:gd name="T45" fmla="*/ 145 h 522"/>
                    <a:gd name="T46" fmla="*/ 198 w 511"/>
                    <a:gd name="T47" fmla="*/ 164 h 522"/>
                    <a:gd name="T48" fmla="*/ 217 w 511"/>
                    <a:gd name="T49" fmla="*/ 164 h 522"/>
                    <a:gd name="T50" fmla="*/ 243 w 511"/>
                    <a:gd name="T51" fmla="*/ 139 h 522"/>
                    <a:gd name="T52" fmla="*/ 251 w 511"/>
                    <a:gd name="T53" fmla="*/ 131 h 522"/>
                    <a:gd name="T54" fmla="*/ 287 w 511"/>
                    <a:gd name="T55" fmla="*/ 159 h 522"/>
                    <a:gd name="T56" fmla="*/ 287 w 511"/>
                    <a:gd name="T57" fmla="*/ 173 h 522"/>
                    <a:gd name="T58" fmla="*/ 257 w 511"/>
                    <a:gd name="T59" fmla="*/ 203 h 522"/>
                    <a:gd name="T60" fmla="*/ 257 w 511"/>
                    <a:gd name="T61" fmla="*/ 224 h 522"/>
                    <a:gd name="T62" fmla="*/ 276 w 511"/>
                    <a:gd name="T63" fmla="*/ 222 h 522"/>
                    <a:gd name="T64" fmla="*/ 291 w 511"/>
                    <a:gd name="T65" fmla="*/ 208 h 522"/>
                    <a:gd name="T66" fmla="*/ 315 w 511"/>
                    <a:gd name="T67" fmla="*/ 189 h 522"/>
                    <a:gd name="T68" fmla="*/ 350 w 511"/>
                    <a:gd name="T69" fmla="*/ 222 h 522"/>
                    <a:gd name="T70" fmla="*/ 346 w 511"/>
                    <a:gd name="T71" fmla="*/ 231 h 522"/>
                    <a:gd name="T72" fmla="*/ 316 w 511"/>
                    <a:gd name="T73" fmla="*/ 261 h 522"/>
                    <a:gd name="T74" fmla="*/ 315 w 511"/>
                    <a:gd name="T75" fmla="*/ 282 h 522"/>
                    <a:gd name="T76" fmla="*/ 336 w 511"/>
                    <a:gd name="T77" fmla="*/ 280 h 522"/>
                    <a:gd name="T78" fmla="*/ 363 w 511"/>
                    <a:gd name="T79" fmla="*/ 253 h 522"/>
                    <a:gd name="T80" fmla="*/ 382 w 511"/>
                    <a:gd name="T81" fmla="*/ 253 h 522"/>
                    <a:gd name="T82" fmla="*/ 383 w 511"/>
                    <a:gd name="T83" fmla="*/ 311 h 522"/>
                    <a:gd name="T84" fmla="*/ 378 w 511"/>
                    <a:gd name="T85" fmla="*/ 317 h 522"/>
                    <a:gd name="T86" fmla="*/ 374 w 511"/>
                    <a:gd name="T87" fmla="*/ 341 h 522"/>
                    <a:gd name="T88" fmla="*/ 398 w 511"/>
                    <a:gd name="T89" fmla="*/ 336 h 522"/>
                    <a:gd name="T90" fmla="*/ 432 w 511"/>
                    <a:gd name="T91" fmla="*/ 300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511" h="522">
                      <a:moveTo>
                        <a:pt x="432" y="300"/>
                      </a:moveTo>
                      <a:cubicBezTo>
                        <a:pt x="437" y="306"/>
                        <a:pt x="440" y="311"/>
                        <a:pt x="444" y="316"/>
                      </a:cubicBezTo>
                      <a:cubicBezTo>
                        <a:pt x="451" y="323"/>
                        <a:pt x="457" y="333"/>
                        <a:pt x="466" y="336"/>
                      </a:cubicBezTo>
                      <a:cubicBezTo>
                        <a:pt x="475" y="338"/>
                        <a:pt x="480" y="325"/>
                        <a:pt x="487" y="319"/>
                      </a:cubicBezTo>
                      <a:cubicBezTo>
                        <a:pt x="493" y="315"/>
                        <a:pt x="500" y="313"/>
                        <a:pt x="505" y="318"/>
                      </a:cubicBezTo>
                      <a:cubicBezTo>
                        <a:pt x="511" y="324"/>
                        <a:pt x="511" y="331"/>
                        <a:pt x="505" y="338"/>
                      </a:cubicBezTo>
                      <a:cubicBezTo>
                        <a:pt x="494" y="350"/>
                        <a:pt x="482" y="361"/>
                        <a:pt x="470" y="373"/>
                      </a:cubicBezTo>
                      <a:cubicBezTo>
                        <a:pt x="426" y="417"/>
                        <a:pt x="382" y="462"/>
                        <a:pt x="337" y="506"/>
                      </a:cubicBezTo>
                      <a:cubicBezTo>
                        <a:pt x="330" y="513"/>
                        <a:pt x="323" y="522"/>
                        <a:pt x="313" y="511"/>
                      </a:cubicBezTo>
                      <a:cubicBezTo>
                        <a:pt x="302" y="500"/>
                        <a:pt x="312" y="492"/>
                        <a:pt x="319" y="487"/>
                      </a:cubicBezTo>
                      <a:cubicBezTo>
                        <a:pt x="333" y="476"/>
                        <a:pt x="331" y="470"/>
                        <a:pt x="319" y="458"/>
                      </a:cubicBezTo>
                      <a:cubicBezTo>
                        <a:pt x="223" y="362"/>
                        <a:pt x="127" y="266"/>
                        <a:pt x="32" y="170"/>
                      </a:cubicBezTo>
                      <a:cubicBezTo>
                        <a:pt x="0" y="138"/>
                        <a:pt x="0" y="114"/>
                        <a:pt x="31" y="83"/>
                      </a:cubicBezTo>
                      <a:cubicBezTo>
                        <a:pt x="49" y="65"/>
                        <a:pt x="66" y="46"/>
                        <a:pt x="85" y="29"/>
                      </a:cubicBezTo>
                      <a:cubicBezTo>
                        <a:pt x="118" y="0"/>
                        <a:pt x="150" y="16"/>
                        <a:pt x="173" y="46"/>
                      </a:cubicBezTo>
                      <a:cubicBezTo>
                        <a:pt x="178" y="52"/>
                        <a:pt x="172" y="54"/>
                        <a:pt x="169" y="56"/>
                      </a:cubicBezTo>
                      <a:cubicBezTo>
                        <a:pt x="161" y="65"/>
                        <a:pt x="153" y="73"/>
                        <a:pt x="144" y="82"/>
                      </a:cubicBezTo>
                      <a:cubicBezTo>
                        <a:pt x="137" y="89"/>
                        <a:pt x="130" y="96"/>
                        <a:pt x="139" y="106"/>
                      </a:cubicBezTo>
                      <a:cubicBezTo>
                        <a:pt x="149" y="116"/>
                        <a:pt x="157" y="108"/>
                        <a:pt x="164" y="101"/>
                      </a:cubicBezTo>
                      <a:cubicBezTo>
                        <a:pt x="165" y="100"/>
                        <a:pt x="166" y="99"/>
                        <a:pt x="167" y="98"/>
                      </a:cubicBezTo>
                      <a:cubicBezTo>
                        <a:pt x="199" y="66"/>
                        <a:pt x="198" y="67"/>
                        <a:pt x="228" y="99"/>
                      </a:cubicBezTo>
                      <a:cubicBezTo>
                        <a:pt x="234" y="106"/>
                        <a:pt x="234" y="109"/>
                        <a:pt x="228" y="115"/>
                      </a:cubicBezTo>
                      <a:cubicBezTo>
                        <a:pt x="218" y="125"/>
                        <a:pt x="208" y="135"/>
                        <a:pt x="198" y="145"/>
                      </a:cubicBezTo>
                      <a:cubicBezTo>
                        <a:pt x="192" y="151"/>
                        <a:pt x="191" y="158"/>
                        <a:pt x="198" y="164"/>
                      </a:cubicBezTo>
                      <a:cubicBezTo>
                        <a:pt x="204" y="170"/>
                        <a:pt x="211" y="170"/>
                        <a:pt x="217" y="164"/>
                      </a:cubicBezTo>
                      <a:cubicBezTo>
                        <a:pt x="226" y="156"/>
                        <a:pt x="234" y="148"/>
                        <a:pt x="243" y="139"/>
                      </a:cubicBezTo>
                      <a:cubicBezTo>
                        <a:pt x="245" y="136"/>
                        <a:pt x="248" y="131"/>
                        <a:pt x="251" y="131"/>
                      </a:cubicBezTo>
                      <a:cubicBezTo>
                        <a:pt x="270" y="131"/>
                        <a:pt x="274" y="151"/>
                        <a:pt x="287" y="159"/>
                      </a:cubicBezTo>
                      <a:cubicBezTo>
                        <a:pt x="294" y="164"/>
                        <a:pt x="293" y="168"/>
                        <a:pt x="287" y="173"/>
                      </a:cubicBezTo>
                      <a:cubicBezTo>
                        <a:pt x="277" y="183"/>
                        <a:pt x="267" y="193"/>
                        <a:pt x="257" y="203"/>
                      </a:cubicBezTo>
                      <a:cubicBezTo>
                        <a:pt x="251" y="209"/>
                        <a:pt x="250" y="217"/>
                        <a:pt x="257" y="224"/>
                      </a:cubicBezTo>
                      <a:cubicBezTo>
                        <a:pt x="264" y="230"/>
                        <a:pt x="270" y="228"/>
                        <a:pt x="276" y="222"/>
                      </a:cubicBezTo>
                      <a:cubicBezTo>
                        <a:pt x="281" y="218"/>
                        <a:pt x="285" y="212"/>
                        <a:pt x="291" y="208"/>
                      </a:cubicBezTo>
                      <a:cubicBezTo>
                        <a:pt x="299" y="202"/>
                        <a:pt x="306" y="185"/>
                        <a:pt x="315" y="189"/>
                      </a:cubicBezTo>
                      <a:cubicBezTo>
                        <a:pt x="329" y="196"/>
                        <a:pt x="339" y="211"/>
                        <a:pt x="350" y="222"/>
                      </a:cubicBezTo>
                      <a:cubicBezTo>
                        <a:pt x="354" y="227"/>
                        <a:pt x="348" y="229"/>
                        <a:pt x="346" y="231"/>
                      </a:cubicBezTo>
                      <a:cubicBezTo>
                        <a:pt x="336" y="241"/>
                        <a:pt x="326" y="251"/>
                        <a:pt x="316" y="261"/>
                      </a:cubicBezTo>
                      <a:cubicBezTo>
                        <a:pt x="310" y="268"/>
                        <a:pt x="308" y="275"/>
                        <a:pt x="315" y="282"/>
                      </a:cubicBezTo>
                      <a:cubicBezTo>
                        <a:pt x="322" y="289"/>
                        <a:pt x="330" y="286"/>
                        <a:pt x="336" y="280"/>
                      </a:cubicBezTo>
                      <a:cubicBezTo>
                        <a:pt x="345" y="271"/>
                        <a:pt x="355" y="263"/>
                        <a:pt x="363" y="253"/>
                      </a:cubicBezTo>
                      <a:cubicBezTo>
                        <a:pt x="370" y="245"/>
                        <a:pt x="374" y="246"/>
                        <a:pt x="382" y="253"/>
                      </a:cubicBezTo>
                      <a:cubicBezTo>
                        <a:pt x="412" y="282"/>
                        <a:pt x="412" y="282"/>
                        <a:pt x="383" y="311"/>
                      </a:cubicBezTo>
                      <a:cubicBezTo>
                        <a:pt x="381" y="313"/>
                        <a:pt x="380" y="315"/>
                        <a:pt x="378" y="317"/>
                      </a:cubicBezTo>
                      <a:cubicBezTo>
                        <a:pt x="370" y="324"/>
                        <a:pt x="364" y="332"/>
                        <a:pt x="374" y="341"/>
                      </a:cubicBezTo>
                      <a:cubicBezTo>
                        <a:pt x="383" y="349"/>
                        <a:pt x="391" y="343"/>
                        <a:pt x="398" y="336"/>
                      </a:cubicBezTo>
                      <a:cubicBezTo>
                        <a:pt x="408" y="324"/>
                        <a:pt x="419" y="313"/>
                        <a:pt x="432" y="3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70" name="Freeform 11">
                  <a:extLst>
                    <a:ext uri="{FF2B5EF4-FFF2-40B4-BE49-F238E27FC236}">
                      <a16:creationId xmlns="" xmlns:a16="http://schemas.microsoft.com/office/drawing/2014/main" id="{0879E8CB-1B6A-45E8-0147-970AC65A75EC}"/>
                    </a:ext>
                  </a:extLst>
                </p:cNvPr>
                <p:cNvSpPr/>
                <p:nvPr/>
              </p:nvSpPr>
              <p:spPr bwMode="auto">
                <a:xfrm>
                  <a:off x="-3054350" y="4675188"/>
                  <a:ext cx="693738" cy="344487"/>
                </a:xfrm>
                <a:custGeom>
                  <a:avLst/>
                  <a:gdLst>
                    <a:gd name="T0" fmla="*/ 118 w 232"/>
                    <a:gd name="T1" fmla="*/ 8 h 116"/>
                    <a:gd name="T2" fmla="*/ 212 w 232"/>
                    <a:gd name="T3" fmla="*/ 8 h 116"/>
                    <a:gd name="T4" fmla="*/ 231 w 232"/>
                    <a:gd name="T5" fmla="*/ 28 h 116"/>
                    <a:gd name="T6" fmla="*/ 230 w 232"/>
                    <a:gd name="T7" fmla="*/ 66 h 116"/>
                    <a:gd name="T8" fmla="*/ 181 w 232"/>
                    <a:gd name="T9" fmla="*/ 115 h 116"/>
                    <a:gd name="T10" fmla="*/ 56 w 232"/>
                    <a:gd name="T11" fmla="*/ 115 h 116"/>
                    <a:gd name="T12" fmla="*/ 6 w 232"/>
                    <a:gd name="T13" fmla="*/ 66 h 116"/>
                    <a:gd name="T14" fmla="*/ 9 w 232"/>
                    <a:gd name="T15" fmla="*/ 12 h 116"/>
                    <a:gd name="T16" fmla="*/ 60 w 232"/>
                    <a:gd name="T17" fmla="*/ 8 h 116"/>
                    <a:gd name="T18" fmla="*/ 118 w 232"/>
                    <a:gd name="T19" fmla="*/ 8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32" h="116">
                      <a:moveTo>
                        <a:pt x="118" y="8"/>
                      </a:moveTo>
                      <a:cubicBezTo>
                        <a:pt x="149" y="8"/>
                        <a:pt x="181" y="9"/>
                        <a:pt x="212" y="8"/>
                      </a:cubicBezTo>
                      <a:cubicBezTo>
                        <a:pt x="228" y="7"/>
                        <a:pt x="232" y="13"/>
                        <a:pt x="231" y="28"/>
                      </a:cubicBezTo>
                      <a:cubicBezTo>
                        <a:pt x="230" y="40"/>
                        <a:pt x="231" y="53"/>
                        <a:pt x="230" y="66"/>
                      </a:cubicBezTo>
                      <a:cubicBezTo>
                        <a:pt x="229" y="95"/>
                        <a:pt x="211" y="115"/>
                        <a:pt x="181" y="115"/>
                      </a:cubicBezTo>
                      <a:cubicBezTo>
                        <a:pt x="139" y="116"/>
                        <a:pt x="97" y="116"/>
                        <a:pt x="56" y="115"/>
                      </a:cubicBezTo>
                      <a:cubicBezTo>
                        <a:pt x="26" y="115"/>
                        <a:pt x="8" y="96"/>
                        <a:pt x="6" y="66"/>
                      </a:cubicBezTo>
                      <a:cubicBezTo>
                        <a:pt x="6" y="48"/>
                        <a:pt x="0" y="24"/>
                        <a:pt x="9" y="12"/>
                      </a:cubicBezTo>
                      <a:cubicBezTo>
                        <a:pt x="18" y="0"/>
                        <a:pt x="42" y="9"/>
                        <a:pt x="60" y="8"/>
                      </a:cubicBezTo>
                      <a:cubicBezTo>
                        <a:pt x="79" y="8"/>
                        <a:pt x="99" y="8"/>
                        <a:pt x="118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="" xmlns:a16="http://schemas.microsoft.com/office/drawing/2014/main" id="{866E2453-1B4B-2618-8250-FC534DA8B9A3}"/>
                    </a:ext>
                  </a:extLst>
                </p:cNvPr>
                <p:cNvSpPr/>
                <p:nvPr/>
              </p:nvSpPr>
              <p:spPr bwMode="auto">
                <a:xfrm>
                  <a:off x="-1112838" y="4149725"/>
                  <a:ext cx="684213" cy="688975"/>
                </a:xfrm>
                <a:custGeom>
                  <a:avLst/>
                  <a:gdLst>
                    <a:gd name="T0" fmla="*/ 0 w 229"/>
                    <a:gd name="T1" fmla="*/ 88 h 231"/>
                    <a:gd name="T2" fmla="*/ 80 w 229"/>
                    <a:gd name="T3" fmla="*/ 7 h 231"/>
                    <a:gd name="T4" fmla="*/ 97 w 229"/>
                    <a:gd name="T5" fmla="*/ 7 h 231"/>
                    <a:gd name="T6" fmla="*/ 163 w 229"/>
                    <a:gd name="T7" fmla="*/ 74 h 231"/>
                    <a:gd name="T8" fmla="*/ 192 w 229"/>
                    <a:gd name="T9" fmla="*/ 73 h 231"/>
                    <a:gd name="T10" fmla="*/ 205 w 229"/>
                    <a:gd name="T11" fmla="*/ 60 h 231"/>
                    <a:gd name="T12" fmla="*/ 223 w 229"/>
                    <a:gd name="T13" fmla="*/ 60 h 231"/>
                    <a:gd name="T14" fmla="*/ 223 w 229"/>
                    <a:gd name="T15" fmla="*/ 79 h 231"/>
                    <a:gd name="T16" fmla="*/ 216 w 229"/>
                    <a:gd name="T17" fmla="*/ 86 h 231"/>
                    <a:gd name="T18" fmla="*/ 86 w 229"/>
                    <a:gd name="T19" fmla="*/ 216 h 231"/>
                    <a:gd name="T20" fmla="*/ 61 w 229"/>
                    <a:gd name="T21" fmla="*/ 221 h 231"/>
                    <a:gd name="T22" fmla="*/ 67 w 229"/>
                    <a:gd name="T23" fmla="*/ 197 h 231"/>
                    <a:gd name="T24" fmla="*/ 67 w 229"/>
                    <a:gd name="T25" fmla="*/ 154 h 231"/>
                    <a:gd name="T26" fmla="*/ 0 w 229"/>
                    <a:gd name="T27" fmla="*/ 88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29" h="231">
                      <a:moveTo>
                        <a:pt x="0" y="88"/>
                      </a:moveTo>
                      <a:cubicBezTo>
                        <a:pt x="29" y="59"/>
                        <a:pt x="55" y="33"/>
                        <a:pt x="80" y="7"/>
                      </a:cubicBezTo>
                      <a:cubicBezTo>
                        <a:pt x="87" y="0"/>
                        <a:pt x="91" y="0"/>
                        <a:pt x="97" y="7"/>
                      </a:cubicBezTo>
                      <a:cubicBezTo>
                        <a:pt x="119" y="30"/>
                        <a:pt x="142" y="51"/>
                        <a:pt x="163" y="74"/>
                      </a:cubicBezTo>
                      <a:cubicBezTo>
                        <a:pt x="175" y="87"/>
                        <a:pt x="182" y="86"/>
                        <a:pt x="192" y="73"/>
                      </a:cubicBezTo>
                      <a:cubicBezTo>
                        <a:pt x="195" y="68"/>
                        <a:pt x="200" y="65"/>
                        <a:pt x="205" y="60"/>
                      </a:cubicBezTo>
                      <a:cubicBezTo>
                        <a:pt x="210" y="55"/>
                        <a:pt x="217" y="54"/>
                        <a:pt x="223" y="60"/>
                      </a:cubicBezTo>
                      <a:cubicBezTo>
                        <a:pt x="229" y="66"/>
                        <a:pt x="228" y="73"/>
                        <a:pt x="223" y="79"/>
                      </a:cubicBezTo>
                      <a:cubicBezTo>
                        <a:pt x="221" y="82"/>
                        <a:pt x="219" y="84"/>
                        <a:pt x="216" y="86"/>
                      </a:cubicBezTo>
                      <a:cubicBezTo>
                        <a:pt x="173" y="130"/>
                        <a:pt x="130" y="173"/>
                        <a:pt x="86" y="216"/>
                      </a:cubicBezTo>
                      <a:cubicBezTo>
                        <a:pt x="79" y="224"/>
                        <a:pt x="71" y="231"/>
                        <a:pt x="61" y="221"/>
                      </a:cubicBezTo>
                      <a:cubicBezTo>
                        <a:pt x="52" y="211"/>
                        <a:pt x="61" y="204"/>
                        <a:pt x="67" y="197"/>
                      </a:cubicBezTo>
                      <a:cubicBezTo>
                        <a:pt x="88" y="175"/>
                        <a:pt x="89" y="175"/>
                        <a:pt x="67" y="154"/>
                      </a:cubicBezTo>
                      <a:cubicBezTo>
                        <a:pt x="45" y="132"/>
                        <a:pt x="23" y="110"/>
                        <a:pt x="0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72" name="Freeform 13">
                  <a:extLst>
                    <a:ext uri="{FF2B5EF4-FFF2-40B4-BE49-F238E27FC236}">
                      <a16:creationId xmlns="" xmlns:a16="http://schemas.microsoft.com/office/drawing/2014/main" id="{F179CA79-5B75-CB9F-ADDA-575DA739B56B}"/>
                    </a:ext>
                  </a:extLst>
                </p:cNvPr>
                <p:cNvSpPr/>
                <p:nvPr/>
              </p:nvSpPr>
              <p:spPr bwMode="auto">
                <a:xfrm>
                  <a:off x="-3041650" y="4054475"/>
                  <a:ext cx="684213" cy="312737"/>
                </a:xfrm>
                <a:custGeom>
                  <a:avLst/>
                  <a:gdLst>
                    <a:gd name="T0" fmla="*/ 114 w 229"/>
                    <a:gd name="T1" fmla="*/ 104 h 105"/>
                    <a:gd name="T2" fmla="*/ 16 w 229"/>
                    <a:gd name="T3" fmla="*/ 105 h 105"/>
                    <a:gd name="T4" fmla="*/ 2 w 229"/>
                    <a:gd name="T5" fmla="*/ 90 h 105"/>
                    <a:gd name="T6" fmla="*/ 2 w 229"/>
                    <a:gd name="T7" fmla="*/ 62 h 105"/>
                    <a:gd name="T8" fmla="*/ 26 w 229"/>
                    <a:gd name="T9" fmla="*/ 29 h 105"/>
                    <a:gd name="T10" fmla="*/ 46 w 229"/>
                    <a:gd name="T11" fmla="*/ 16 h 105"/>
                    <a:gd name="T12" fmla="*/ 78 w 229"/>
                    <a:gd name="T13" fmla="*/ 1 h 105"/>
                    <a:gd name="T14" fmla="*/ 163 w 229"/>
                    <a:gd name="T15" fmla="*/ 1 h 105"/>
                    <a:gd name="T16" fmla="*/ 179 w 229"/>
                    <a:gd name="T17" fmla="*/ 9 h 105"/>
                    <a:gd name="T18" fmla="*/ 210 w 229"/>
                    <a:gd name="T19" fmla="*/ 31 h 105"/>
                    <a:gd name="T20" fmla="*/ 227 w 229"/>
                    <a:gd name="T21" fmla="*/ 51 h 105"/>
                    <a:gd name="T22" fmla="*/ 176 w 229"/>
                    <a:gd name="T23" fmla="*/ 104 h 105"/>
                    <a:gd name="T24" fmla="*/ 114 w 229"/>
                    <a:gd name="T25" fmla="*/ 104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9" h="105">
                      <a:moveTo>
                        <a:pt x="114" y="104"/>
                      </a:moveTo>
                      <a:cubicBezTo>
                        <a:pt x="82" y="104"/>
                        <a:pt x="49" y="104"/>
                        <a:pt x="16" y="105"/>
                      </a:cubicBezTo>
                      <a:cubicBezTo>
                        <a:pt x="5" y="105"/>
                        <a:pt x="1" y="102"/>
                        <a:pt x="2" y="90"/>
                      </a:cubicBezTo>
                      <a:cubicBezTo>
                        <a:pt x="3" y="81"/>
                        <a:pt x="3" y="72"/>
                        <a:pt x="2" y="62"/>
                      </a:cubicBezTo>
                      <a:cubicBezTo>
                        <a:pt x="0" y="43"/>
                        <a:pt x="3" y="30"/>
                        <a:pt x="26" y="29"/>
                      </a:cubicBezTo>
                      <a:cubicBezTo>
                        <a:pt x="35" y="29"/>
                        <a:pt x="43" y="23"/>
                        <a:pt x="46" y="16"/>
                      </a:cubicBezTo>
                      <a:cubicBezTo>
                        <a:pt x="52" y="0"/>
                        <a:pt x="64" y="0"/>
                        <a:pt x="78" y="1"/>
                      </a:cubicBezTo>
                      <a:cubicBezTo>
                        <a:pt x="106" y="1"/>
                        <a:pt x="135" y="1"/>
                        <a:pt x="163" y="1"/>
                      </a:cubicBezTo>
                      <a:cubicBezTo>
                        <a:pt x="170" y="1"/>
                        <a:pt x="176" y="1"/>
                        <a:pt x="179" y="9"/>
                      </a:cubicBezTo>
                      <a:cubicBezTo>
                        <a:pt x="185" y="22"/>
                        <a:pt x="196" y="29"/>
                        <a:pt x="210" y="31"/>
                      </a:cubicBezTo>
                      <a:cubicBezTo>
                        <a:pt x="223" y="32"/>
                        <a:pt x="226" y="39"/>
                        <a:pt x="227" y="51"/>
                      </a:cubicBezTo>
                      <a:cubicBezTo>
                        <a:pt x="229" y="104"/>
                        <a:pt x="229" y="104"/>
                        <a:pt x="176" y="104"/>
                      </a:cubicBezTo>
                      <a:cubicBezTo>
                        <a:pt x="155" y="104"/>
                        <a:pt x="135" y="104"/>
                        <a:pt x="114" y="10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73" name="Freeform 14">
                  <a:extLst>
                    <a:ext uri="{FF2B5EF4-FFF2-40B4-BE49-F238E27FC236}">
                      <a16:creationId xmlns="" xmlns:a16="http://schemas.microsoft.com/office/drawing/2014/main" id="{C0E0ED1A-A799-FEA4-A3C1-F69B3DD4945A}"/>
                    </a:ext>
                  </a:extLst>
                </p:cNvPr>
                <p:cNvSpPr/>
                <p:nvPr/>
              </p:nvSpPr>
              <p:spPr bwMode="auto">
                <a:xfrm>
                  <a:off x="-2913063" y="3044825"/>
                  <a:ext cx="406400" cy="571500"/>
                </a:xfrm>
                <a:custGeom>
                  <a:avLst/>
                  <a:gdLst>
                    <a:gd name="T0" fmla="*/ 136 w 136"/>
                    <a:gd name="T1" fmla="*/ 124 h 192"/>
                    <a:gd name="T2" fmla="*/ 97 w 136"/>
                    <a:gd name="T3" fmla="*/ 181 h 192"/>
                    <a:gd name="T4" fmla="*/ 28 w 136"/>
                    <a:gd name="T5" fmla="*/ 171 h 192"/>
                    <a:gd name="T6" fmla="*/ 8 w 136"/>
                    <a:gd name="T7" fmla="*/ 105 h 192"/>
                    <a:gd name="T8" fmla="*/ 59 w 136"/>
                    <a:gd name="T9" fmla="*/ 11 h 192"/>
                    <a:gd name="T10" fmla="*/ 80 w 136"/>
                    <a:gd name="T11" fmla="*/ 9 h 192"/>
                    <a:gd name="T12" fmla="*/ 136 w 136"/>
                    <a:gd name="T13" fmla="*/ 119 h 192"/>
                    <a:gd name="T14" fmla="*/ 136 w 136"/>
                    <a:gd name="T15" fmla="*/ 124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6" h="192">
                      <a:moveTo>
                        <a:pt x="136" y="124"/>
                      </a:moveTo>
                      <a:cubicBezTo>
                        <a:pt x="133" y="150"/>
                        <a:pt x="121" y="170"/>
                        <a:pt x="97" y="181"/>
                      </a:cubicBezTo>
                      <a:cubicBezTo>
                        <a:pt x="72" y="192"/>
                        <a:pt x="48" y="188"/>
                        <a:pt x="28" y="171"/>
                      </a:cubicBezTo>
                      <a:cubicBezTo>
                        <a:pt x="8" y="154"/>
                        <a:pt x="0" y="131"/>
                        <a:pt x="8" y="105"/>
                      </a:cubicBezTo>
                      <a:cubicBezTo>
                        <a:pt x="20" y="70"/>
                        <a:pt x="39" y="40"/>
                        <a:pt x="59" y="11"/>
                      </a:cubicBezTo>
                      <a:cubicBezTo>
                        <a:pt x="65" y="2"/>
                        <a:pt x="74" y="0"/>
                        <a:pt x="80" y="9"/>
                      </a:cubicBezTo>
                      <a:cubicBezTo>
                        <a:pt x="104" y="43"/>
                        <a:pt x="127" y="78"/>
                        <a:pt x="136" y="119"/>
                      </a:cubicBezTo>
                      <a:cubicBezTo>
                        <a:pt x="136" y="121"/>
                        <a:pt x="136" y="122"/>
                        <a:pt x="136" y="1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74" name="Freeform 15">
                  <a:extLst>
                    <a:ext uri="{FF2B5EF4-FFF2-40B4-BE49-F238E27FC236}">
                      <a16:creationId xmlns="" xmlns:a16="http://schemas.microsoft.com/office/drawing/2014/main" id="{3EA8D042-FDB5-A436-1F4D-E165006DC57F}"/>
                    </a:ext>
                  </a:extLst>
                </p:cNvPr>
                <p:cNvSpPr/>
                <p:nvPr/>
              </p:nvSpPr>
              <p:spPr bwMode="auto">
                <a:xfrm>
                  <a:off x="-3038475" y="4448175"/>
                  <a:ext cx="674688" cy="173037"/>
                </a:xfrm>
                <a:custGeom>
                  <a:avLst/>
                  <a:gdLst>
                    <a:gd name="T0" fmla="*/ 113 w 226"/>
                    <a:gd name="T1" fmla="*/ 0 h 58"/>
                    <a:gd name="T2" fmla="*/ 209 w 226"/>
                    <a:gd name="T3" fmla="*/ 0 h 58"/>
                    <a:gd name="T4" fmla="*/ 226 w 226"/>
                    <a:gd name="T5" fmla="*/ 16 h 58"/>
                    <a:gd name="T6" fmla="*/ 185 w 226"/>
                    <a:gd name="T7" fmla="*/ 57 h 58"/>
                    <a:gd name="T8" fmla="*/ 17 w 226"/>
                    <a:gd name="T9" fmla="*/ 58 h 58"/>
                    <a:gd name="T10" fmla="*/ 1 w 226"/>
                    <a:gd name="T11" fmla="*/ 43 h 58"/>
                    <a:gd name="T12" fmla="*/ 43 w 226"/>
                    <a:gd name="T13" fmla="*/ 0 h 58"/>
                    <a:gd name="T14" fmla="*/ 113 w 226"/>
                    <a:gd name="T15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26" h="58">
                      <a:moveTo>
                        <a:pt x="113" y="0"/>
                      </a:moveTo>
                      <a:cubicBezTo>
                        <a:pt x="145" y="0"/>
                        <a:pt x="177" y="1"/>
                        <a:pt x="209" y="0"/>
                      </a:cubicBezTo>
                      <a:cubicBezTo>
                        <a:pt x="221" y="0"/>
                        <a:pt x="226" y="2"/>
                        <a:pt x="226" y="16"/>
                      </a:cubicBezTo>
                      <a:cubicBezTo>
                        <a:pt x="225" y="57"/>
                        <a:pt x="226" y="57"/>
                        <a:pt x="185" y="57"/>
                      </a:cubicBezTo>
                      <a:cubicBezTo>
                        <a:pt x="129" y="57"/>
                        <a:pt x="73" y="57"/>
                        <a:pt x="17" y="58"/>
                      </a:cubicBezTo>
                      <a:cubicBezTo>
                        <a:pt x="5" y="58"/>
                        <a:pt x="1" y="55"/>
                        <a:pt x="1" y="43"/>
                      </a:cubicBezTo>
                      <a:cubicBezTo>
                        <a:pt x="1" y="0"/>
                        <a:pt x="0" y="0"/>
                        <a:pt x="43" y="0"/>
                      </a:cubicBezTo>
                      <a:cubicBezTo>
                        <a:pt x="66" y="0"/>
                        <a:pt x="90" y="0"/>
                        <a:pt x="11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75" name="Freeform 16">
                  <a:extLst>
                    <a:ext uri="{FF2B5EF4-FFF2-40B4-BE49-F238E27FC236}">
                      <a16:creationId xmlns="" xmlns:a16="http://schemas.microsoft.com/office/drawing/2014/main" id="{088BB3BE-E312-9541-3D52-50E52665CEE1}"/>
                    </a:ext>
                  </a:extLst>
                </p:cNvPr>
                <p:cNvSpPr/>
                <p:nvPr/>
              </p:nvSpPr>
              <p:spPr bwMode="auto">
                <a:xfrm>
                  <a:off x="-2949575" y="3795713"/>
                  <a:ext cx="493713" cy="176212"/>
                </a:xfrm>
                <a:custGeom>
                  <a:avLst/>
                  <a:gdLst>
                    <a:gd name="T0" fmla="*/ 82 w 165"/>
                    <a:gd name="T1" fmla="*/ 1 h 59"/>
                    <a:gd name="T2" fmla="*/ 144 w 165"/>
                    <a:gd name="T3" fmla="*/ 0 h 59"/>
                    <a:gd name="T4" fmla="*/ 164 w 165"/>
                    <a:gd name="T5" fmla="*/ 21 h 59"/>
                    <a:gd name="T6" fmla="*/ 164 w 165"/>
                    <a:gd name="T7" fmla="*/ 41 h 59"/>
                    <a:gd name="T8" fmla="*/ 146 w 165"/>
                    <a:gd name="T9" fmla="*/ 59 h 59"/>
                    <a:gd name="T10" fmla="*/ 19 w 165"/>
                    <a:gd name="T11" fmla="*/ 59 h 59"/>
                    <a:gd name="T12" fmla="*/ 1 w 165"/>
                    <a:gd name="T13" fmla="*/ 41 h 59"/>
                    <a:gd name="T14" fmla="*/ 1 w 165"/>
                    <a:gd name="T15" fmla="*/ 21 h 59"/>
                    <a:gd name="T16" fmla="*/ 21 w 165"/>
                    <a:gd name="T17" fmla="*/ 1 h 59"/>
                    <a:gd name="T18" fmla="*/ 82 w 165"/>
                    <a:gd name="T19" fmla="*/ 1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5" h="59">
                      <a:moveTo>
                        <a:pt x="82" y="1"/>
                      </a:moveTo>
                      <a:cubicBezTo>
                        <a:pt x="103" y="1"/>
                        <a:pt x="124" y="1"/>
                        <a:pt x="144" y="0"/>
                      </a:cubicBezTo>
                      <a:cubicBezTo>
                        <a:pt x="158" y="0"/>
                        <a:pt x="165" y="7"/>
                        <a:pt x="164" y="21"/>
                      </a:cubicBezTo>
                      <a:cubicBezTo>
                        <a:pt x="164" y="28"/>
                        <a:pt x="164" y="34"/>
                        <a:pt x="164" y="41"/>
                      </a:cubicBezTo>
                      <a:cubicBezTo>
                        <a:pt x="164" y="53"/>
                        <a:pt x="158" y="59"/>
                        <a:pt x="146" y="59"/>
                      </a:cubicBezTo>
                      <a:cubicBezTo>
                        <a:pt x="104" y="59"/>
                        <a:pt x="61" y="59"/>
                        <a:pt x="19" y="59"/>
                      </a:cubicBezTo>
                      <a:cubicBezTo>
                        <a:pt x="7" y="59"/>
                        <a:pt x="0" y="54"/>
                        <a:pt x="1" y="41"/>
                      </a:cubicBezTo>
                      <a:cubicBezTo>
                        <a:pt x="1" y="34"/>
                        <a:pt x="1" y="27"/>
                        <a:pt x="1" y="21"/>
                      </a:cubicBezTo>
                      <a:cubicBezTo>
                        <a:pt x="0" y="6"/>
                        <a:pt x="7" y="0"/>
                        <a:pt x="21" y="1"/>
                      </a:cubicBezTo>
                      <a:cubicBezTo>
                        <a:pt x="41" y="1"/>
                        <a:pt x="62" y="1"/>
                        <a:pt x="8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  <p:sp>
              <p:nvSpPr>
                <p:cNvPr id="76" name="Freeform 17">
                  <a:extLst>
                    <a:ext uri="{FF2B5EF4-FFF2-40B4-BE49-F238E27FC236}">
                      <a16:creationId xmlns="" xmlns:a16="http://schemas.microsoft.com/office/drawing/2014/main" id="{DCFFF15B-62DA-A7EE-CFCA-D2B302F16486}"/>
                    </a:ext>
                  </a:extLst>
                </p:cNvPr>
                <p:cNvSpPr/>
                <p:nvPr/>
              </p:nvSpPr>
              <p:spPr bwMode="auto">
                <a:xfrm>
                  <a:off x="-2719388" y="2535238"/>
                  <a:ext cx="650875" cy="665162"/>
                </a:xfrm>
                <a:custGeom>
                  <a:avLst/>
                  <a:gdLst>
                    <a:gd name="T0" fmla="*/ 15 w 218"/>
                    <a:gd name="T1" fmla="*/ 0 h 223"/>
                    <a:gd name="T2" fmla="*/ 32 w 218"/>
                    <a:gd name="T3" fmla="*/ 11 h 223"/>
                    <a:gd name="T4" fmla="*/ 151 w 218"/>
                    <a:gd name="T5" fmla="*/ 131 h 223"/>
                    <a:gd name="T6" fmla="*/ 176 w 218"/>
                    <a:gd name="T7" fmla="*/ 131 h 223"/>
                    <a:gd name="T8" fmla="*/ 205 w 218"/>
                    <a:gd name="T9" fmla="*/ 127 h 223"/>
                    <a:gd name="T10" fmla="*/ 206 w 218"/>
                    <a:gd name="T11" fmla="*/ 156 h 223"/>
                    <a:gd name="T12" fmla="*/ 153 w 218"/>
                    <a:gd name="T13" fmla="*/ 207 h 223"/>
                    <a:gd name="T14" fmla="*/ 137 w 218"/>
                    <a:gd name="T15" fmla="*/ 213 h 223"/>
                    <a:gd name="T16" fmla="*/ 125 w 218"/>
                    <a:gd name="T17" fmla="*/ 183 h 223"/>
                    <a:gd name="T18" fmla="*/ 140 w 218"/>
                    <a:gd name="T19" fmla="*/ 159 h 223"/>
                    <a:gd name="T20" fmla="*/ 120 w 218"/>
                    <a:gd name="T21" fmla="*/ 138 h 223"/>
                    <a:gd name="T22" fmla="*/ 10 w 218"/>
                    <a:gd name="T23" fmla="*/ 27 h 223"/>
                    <a:gd name="T24" fmla="*/ 3 w 218"/>
                    <a:gd name="T25" fmla="*/ 8 h 223"/>
                    <a:gd name="T26" fmla="*/ 15 w 218"/>
                    <a:gd name="T27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18" h="223">
                      <a:moveTo>
                        <a:pt x="15" y="0"/>
                      </a:moveTo>
                      <a:cubicBezTo>
                        <a:pt x="23" y="1"/>
                        <a:pt x="27" y="7"/>
                        <a:pt x="32" y="11"/>
                      </a:cubicBezTo>
                      <a:cubicBezTo>
                        <a:pt x="72" y="51"/>
                        <a:pt x="112" y="91"/>
                        <a:pt x="151" y="131"/>
                      </a:cubicBezTo>
                      <a:cubicBezTo>
                        <a:pt x="161" y="142"/>
                        <a:pt x="167" y="142"/>
                        <a:pt x="176" y="131"/>
                      </a:cubicBezTo>
                      <a:cubicBezTo>
                        <a:pt x="184" y="121"/>
                        <a:pt x="192" y="116"/>
                        <a:pt x="205" y="127"/>
                      </a:cubicBezTo>
                      <a:cubicBezTo>
                        <a:pt x="218" y="138"/>
                        <a:pt x="218" y="145"/>
                        <a:pt x="206" y="156"/>
                      </a:cubicBezTo>
                      <a:cubicBezTo>
                        <a:pt x="187" y="172"/>
                        <a:pt x="171" y="190"/>
                        <a:pt x="153" y="207"/>
                      </a:cubicBezTo>
                      <a:cubicBezTo>
                        <a:pt x="149" y="211"/>
                        <a:pt x="146" y="223"/>
                        <a:pt x="137" y="213"/>
                      </a:cubicBezTo>
                      <a:cubicBezTo>
                        <a:pt x="130" y="204"/>
                        <a:pt x="116" y="199"/>
                        <a:pt x="125" y="183"/>
                      </a:cubicBezTo>
                      <a:cubicBezTo>
                        <a:pt x="130" y="175"/>
                        <a:pt x="146" y="172"/>
                        <a:pt x="140" y="159"/>
                      </a:cubicBezTo>
                      <a:cubicBezTo>
                        <a:pt x="136" y="151"/>
                        <a:pt x="127" y="145"/>
                        <a:pt x="120" y="138"/>
                      </a:cubicBezTo>
                      <a:cubicBezTo>
                        <a:pt x="83" y="101"/>
                        <a:pt x="47" y="64"/>
                        <a:pt x="10" y="27"/>
                      </a:cubicBezTo>
                      <a:cubicBezTo>
                        <a:pt x="5" y="22"/>
                        <a:pt x="0" y="17"/>
                        <a:pt x="3" y="8"/>
                      </a:cubicBezTo>
                      <a:cubicBezTo>
                        <a:pt x="6" y="3"/>
                        <a:pt x="10" y="1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>
                    <a:latin typeface="GE Inspira" panose="020F0603030400020203" pitchFamily="34" charset="0"/>
                    <a:ea typeface="GEHYZhongYuanJ" panose="02010600000101010101" pitchFamily="2" charset="-122"/>
                  </a:endParaRPr>
                </a:p>
              </p:txBody>
            </p:sp>
          </p:grpSp>
        </p:grpSp>
      </p:grpSp>
      <p:sp>
        <p:nvSpPr>
          <p:cNvPr id="91" name="文本框 90">
            <a:extLst>
              <a:ext uri="{FF2B5EF4-FFF2-40B4-BE49-F238E27FC236}">
                <a16:creationId xmlns="" xmlns:a16="http://schemas.microsoft.com/office/drawing/2014/main" id="{5487D5E6-C4FD-BC51-3218-A3F2B87BFCC2}"/>
              </a:ext>
            </a:extLst>
          </p:cNvPr>
          <p:cNvSpPr txBox="1"/>
          <p:nvPr/>
        </p:nvSpPr>
        <p:spPr>
          <a:xfrm>
            <a:off x="1775520" y="2780928"/>
            <a:ext cx="607376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28700" indent="-342900" rtl="0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400" b="0" i="0" dirty="0">
                <a:effectLst/>
                <a:latin typeface="+mj-ea"/>
                <a:ea typeface="+mj-ea"/>
              </a:rPr>
              <a:t>外置</a:t>
            </a:r>
            <a:r>
              <a:rPr lang="en-US" altLang="zh-CN" sz="1400" b="0" i="0" dirty="0">
                <a:effectLst/>
                <a:latin typeface="+mj-ea"/>
                <a:ea typeface="+mj-ea"/>
              </a:rPr>
              <a:t>15</a:t>
            </a:r>
            <a:r>
              <a:rPr lang="zh-CN" altLang="zh-CN" sz="1400" b="0" i="0" dirty="0">
                <a:effectLst/>
                <a:latin typeface="+mj-ea"/>
                <a:ea typeface="+mj-ea"/>
              </a:rPr>
              <a:t>寸显示屏</a:t>
            </a:r>
            <a:endParaRPr lang="en-US" altLang="zh-CN" sz="1400" b="0" i="0" dirty="0">
              <a:effectLst/>
              <a:latin typeface="+mj-ea"/>
              <a:ea typeface="+mj-ea"/>
            </a:endParaRPr>
          </a:p>
          <a:p>
            <a:pPr marL="1028700" indent="-342900" rtl="0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400" b="0" i="0" dirty="0">
                <a:effectLst/>
                <a:latin typeface="+mj-ea"/>
                <a:ea typeface="+mj-ea"/>
              </a:rPr>
              <a:t>工作台双层灯亮度调节</a:t>
            </a:r>
            <a:endParaRPr lang="en-US" altLang="zh-CN" sz="1400" b="0" i="0" dirty="0">
              <a:effectLst/>
              <a:latin typeface="+mj-ea"/>
              <a:ea typeface="+mj-ea"/>
            </a:endParaRPr>
          </a:p>
          <a:p>
            <a:pPr marL="1028700" indent="-342900" rtl="0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400" b="0" i="0" dirty="0">
                <a:effectLst/>
                <a:latin typeface="+mj-ea"/>
                <a:ea typeface="+mj-ea"/>
              </a:rPr>
              <a:t>宽敞台面，三个抽屉</a:t>
            </a:r>
            <a:endParaRPr lang="en-US" altLang="zh-CN" sz="1400" b="0" i="0" dirty="0">
              <a:effectLst/>
              <a:latin typeface="+mj-ea"/>
              <a:ea typeface="+mj-ea"/>
            </a:endParaRPr>
          </a:p>
          <a:p>
            <a:pPr marL="1028700" indent="-342900" rtl="0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400" dirty="0">
                <a:latin typeface="+mj-ea"/>
                <a:ea typeface="+mj-ea"/>
              </a:rPr>
              <a:t>全机身紧凑设计，更符合现代手术室多设备需求</a:t>
            </a:r>
            <a:endParaRPr lang="en-US" altLang="zh-CN" sz="1400" dirty="0">
              <a:latin typeface="+mj-ea"/>
              <a:ea typeface="+mj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7b3af3ee-5fb7-49f3-8872-857b6d7d6a06"/>
  <p:tag name="COMMONDATA" val="eyJoZGlkIjoiY2RhNmZkOGEwNzRhNmM4OWE2YzhmMTkwYjU4OTMxMz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022b007-bd55-4d22-87b7-e6286b227e63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6036b9ba-04ce-47d9-bdb3-68f3fa5b9c1c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022b007-bd55-4d22-87b7-e6286b227e63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6036b9ba-04ce-47d9-bdb3-68f3fa5b9c1c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022b007-bd55-4d22-87b7-e6286b227e63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17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17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3617_4"/>
  <p:tag name="KSO_WM_TEMPLATE_SUBCATEGORY" val="17"/>
  <p:tag name="KSO_WM_TEMPLATE_MASTER_TYPE" val="1"/>
  <p:tag name="KSO_WM_TEMPLATE_COLOR_TYPE" val="1"/>
  <p:tag name="KSO_WM_SLIDE_TYPE" val="contents"/>
  <p:tag name="KSO_WM_SLIDE_SUBTYPE" val="diag"/>
  <p:tag name="KSO_WM_SLIDE_ITEM_CNT" val="5"/>
  <p:tag name="KSO_WM_SLIDE_INDEX" val="4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03617"/>
  <p:tag name="KSO_WM_SLIDE_LAYOUT" val="a_d_l"/>
  <p:tag name="KSO_WM_SLIDE_LAYOUT_CNT" val="1_1_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6036b9ba-04ce-47d9-bdb3-68f3fa5b9c1c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9、10、11、16、20、22、24、27"/>
  <p:tag name="KSO_WM_TEMPLATE_SUBCATEGORY" val="17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361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BK_DARK_LIGHT" val="2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5"/>
  <p:tag name="KSO_WM_UNIT_ID" val="_1*y*5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022b007-bd55-4d22-87b7-e6286b227e63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2"/>
  <p:tag name="KSO_WM_UNIT_ID" val="_1*y*2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4"/>
  <p:tag name="KSO_WM_UNIT_ID" val="_1*y*4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3"/>
  <p:tag name="KSO_WM_UNIT_ID" val="_1*y*3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6036b9ba-04ce-47d9-bdb3-68f3fa5b9c1c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Office 主题​​">
  <a:themeElements>
    <a:clrScheme name="自定义 35">
      <a:dk1>
        <a:sysClr val="windowText" lastClr="000000"/>
      </a:dk1>
      <a:lt1>
        <a:sysClr val="window" lastClr="FFFFFF"/>
      </a:lt1>
      <a:dk2>
        <a:srgbClr val="E2E6EA"/>
      </a:dk2>
      <a:lt2>
        <a:srgbClr val="FFFFFF"/>
      </a:lt2>
      <a:accent1>
        <a:srgbClr val="5E758C"/>
      </a:accent1>
      <a:accent2>
        <a:srgbClr val="537C91"/>
      </a:accent2>
      <a:accent3>
        <a:srgbClr val="48828D"/>
      </a:accent3>
      <a:accent4>
        <a:srgbClr val="459782"/>
      </a:accent4>
      <a:accent5>
        <a:srgbClr val="508B71"/>
      </a:accent5>
      <a:accent6>
        <a:srgbClr val="638C5C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249</Words>
  <Application>Microsoft Office PowerPoint</Application>
  <PresentationFormat>自定义</PresentationFormat>
  <Paragraphs>25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6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默认设计模板</vt:lpstr>
      <vt:lpstr>自定义设计方案</vt:lpstr>
      <vt:lpstr>1_默认设计模板</vt:lpstr>
      <vt:lpstr>2_默认设计模板</vt:lpstr>
      <vt:lpstr>3_默认设计模板</vt:lpstr>
      <vt:lpstr>1_Office 主题​​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未定义</cp:lastModifiedBy>
  <cp:revision>1977</cp:revision>
  <cp:lastPrinted>2022-05-01T14:35:00Z</cp:lastPrinted>
  <dcterms:created xsi:type="dcterms:W3CDTF">2021-11-28T01:57:00Z</dcterms:created>
  <dcterms:modified xsi:type="dcterms:W3CDTF">2025-05-12T02:16:30Z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2052-12.1.0.17147</vt:lpwstr>
  </property>
  <property fmtid="{D5CDD505-2E9C-101B-9397-08002B2CF9AE}" pid="3" name="ICV">
    <vt:lpwstr>C96C79EA5AC74EA88487C99D949448CE</vt:lpwstr>
  </property>
</Properties>
</file>