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5.xml" ContentType="application/vnd.openxmlformats-officedocument.them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6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  <p:sldMasterId id="2147483679" r:id="rId3"/>
    <p:sldMasterId id="2147483694" r:id="rId4"/>
    <p:sldMasterId id="2147483710" r:id="rId5"/>
    <p:sldMasterId id="2147483748" r:id="rId6"/>
  </p:sldMasterIdLst>
  <p:notesMasterIdLst>
    <p:notesMasterId r:id="rId8"/>
  </p:notesMasterIdLst>
  <p:handoutMasterIdLst>
    <p:handoutMasterId r:id="rId9"/>
  </p:handoutMasterIdLst>
  <p:sldIdLst>
    <p:sldId id="3310" r:id="rId7"/>
  </p:sldIdLst>
  <p:sldSz cx="12192000" cy="6858000"/>
  <p:notesSz cx="6797675" cy="9874250"/>
  <p:custDataLst>
    <p:tags r:id="rId1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幸全" initials="" lastIdx="1" clrIdx="0"/>
  <p:cmAuthor id="7" name="DELL" initials="D" lastIdx="2" clrIdx="6"/>
  <p:cmAuthor id="1" name="作者" initials="" lastIdx="0" clrIdx="1"/>
  <p:cmAuthor id="8" name="E465" initials="E" lastIdx="1" clrIdx="7"/>
  <p:cmAuthor id="9" name="casper casper" initials="cc" lastIdx="9" clrIdx="8"/>
  <p:cmAuthor id="3" name="Dell" initials="D" lastIdx="1" clrIdx="2"/>
  <p:cmAuthor id="4" name="Jun" initials="J" lastIdx="1" clrIdx="3"/>
  <p:cmAuthor id="5" name="Administrator" initials="A" lastIdx="1" clrIdx="4"/>
  <p:cmAuthor id="6" name="z13821577727@sina.cn" initials="z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FB2"/>
    <a:srgbClr val="002A70"/>
    <a:srgbClr val="005EFA"/>
    <a:srgbClr val="456476"/>
    <a:srgbClr val="455576"/>
    <a:srgbClr val="230F88"/>
    <a:srgbClr val="000099"/>
    <a:srgbClr val="485C8E"/>
    <a:srgbClr val="FDC0BB"/>
    <a:srgbClr val="00B9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58" autoAdjust="0"/>
    <p:restoredTop sz="94638" autoAdjust="0"/>
  </p:normalViewPr>
  <p:slideViewPr>
    <p:cSldViewPr showGuides="1">
      <p:cViewPr varScale="1">
        <p:scale>
          <a:sx n="105" d="100"/>
          <a:sy n="105" d="100"/>
        </p:scale>
        <p:origin x="672" y="114"/>
      </p:cViewPr>
      <p:guideLst>
        <p:guide orient="horz" pos="2162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3713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l">
              <a:defRPr sz="1200"/>
            </a:lvl1pPr>
          </a:lstStyle>
          <a:p>
            <a:pPr defTabSz="918210"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3713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r">
              <a:defRPr sz="1200"/>
            </a:lvl1pPr>
          </a:lstStyle>
          <a:p>
            <a:pPr defTabSz="918210">
              <a:defRPr/>
            </a:pPr>
            <a:fld id="{BB962C8B-B14F-4D97-AF65-F5344CB8AC3E}" type="datetime1">
              <a:rPr lang="zh-CN" altLang="zh-CN" smtClean="0"/>
              <a:pPr defTabSz="918210">
                <a:defRPr/>
              </a:pPr>
              <a:t>2025/11/12</a:t>
            </a:fld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9378824"/>
            <a:ext cx="2945659" cy="493713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l">
              <a:defRPr sz="1200"/>
            </a:lvl1pPr>
          </a:lstStyle>
          <a:p>
            <a:pPr defTabSz="918210"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wrap="square" lIns="91815" tIns="45907" rIns="91815" bIns="45907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  <a:pPr lvl="0" algn="r" eaLnBrk="1" hangingPunct="1">
                <a:buNone/>
              </a:pPr>
              <a:t>‹#›</a:t>
            </a:fld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428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l">
              <a:defRPr sz="1200" noProof="1"/>
            </a:lvl1pPr>
          </a:lstStyle>
          <a:p>
            <a:pPr defTabSz="918210"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8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r">
              <a:defRPr sz="1200" noProof="1"/>
            </a:lvl1pPr>
          </a:lstStyle>
          <a:p>
            <a:pPr defTabSz="918210">
              <a:defRPr/>
            </a:pPr>
            <a:fld id="{BB962C8B-B14F-4D97-AF65-F5344CB8AC3E}" type="datetime1">
              <a:rPr lang="zh-CN" altLang="zh-CN" smtClean="0"/>
              <a:pPr defTabSz="918210">
                <a:defRPr/>
              </a:pPr>
              <a:t>2025/11/12</a:t>
            </a:fld>
            <a:endParaRPr lang="en-US" altLang="zh-CN"/>
          </a:p>
        </p:txBody>
      </p:sp>
      <p:sp>
        <p:nvSpPr>
          <p:cNvPr id="6246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436624" y="1233488"/>
            <a:ext cx="5924427" cy="3332162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0181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79768" y="4751984"/>
            <a:ext cx="5438140" cy="38879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815" tIns="45907" rIns="91815" bIns="45907" numCol="1" anchor="t" anchorCtr="0" compatLnSpc="1"/>
          <a:lstStyle/>
          <a:p>
            <a:pPr marL="0" marR="0" lvl="0" indent="0" algn="l" defTabSz="9182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</a:p>
          <a:p>
            <a:pPr marL="459105" marR="0" lvl="1" indent="0" algn="l" defTabSz="9182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</a:p>
          <a:p>
            <a:pPr marL="918210" marR="0" lvl="2" indent="0" algn="l" defTabSz="9182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</a:p>
          <a:p>
            <a:pPr marL="1377315" marR="0" lvl="3" indent="0" algn="l" defTabSz="9182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</a:p>
          <a:p>
            <a:pPr marL="1836420" marR="0" lvl="4" indent="0" algn="l" defTabSz="9182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45659" cy="495428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l">
              <a:defRPr sz="1200" noProof="1"/>
            </a:lvl1pPr>
          </a:lstStyle>
          <a:p>
            <a:pPr defTabSz="918210"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8"/>
          </a:xfrm>
          <a:prstGeom prst="rect">
            <a:avLst/>
          </a:prstGeom>
        </p:spPr>
        <p:txBody>
          <a:bodyPr vert="horz" wrap="square" lIns="91815" tIns="45907" rIns="91815" bIns="45907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  <a:pPr lvl="0" algn="r" eaLnBrk="1" hangingPunct="1">
                <a:buNone/>
              </a:pPr>
              <a:t>‹#›</a:t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8" Type="http://schemas.openxmlformats.org/officeDocument/2006/relationships/tags" Target="../tags/tag28.xml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9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9.xml"/></Relationships>
</file>

<file path=ppt/slideLayouts/_rels/slideLayout7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6.xml"/><Relationship Id="rId3" Type="http://schemas.openxmlformats.org/officeDocument/2006/relationships/tags" Target="../tags/tag42.xml"/><Relationship Id="rId7" Type="http://schemas.openxmlformats.org/officeDocument/2006/relationships/tags" Target="../tags/tag46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6.xml"/><Relationship Id="rId3" Type="http://schemas.openxmlformats.org/officeDocument/2006/relationships/tags" Target="../tags/tag49.xml"/><Relationship Id="rId7" Type="http://schemas.openxmlformats.org/officeDocument/2006/relationships/tags" Target="../tags/tag53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tags" Target="../tags/tag52.xml"/><Relationship Id="rId5" Type="http://schemas.openxmlformats.org/officeDocument/2006/relationships/tags" Target="../tags/tag51.xml"/><Relationship Id="rId4" Type="http://schemas.openxmlformats.org/officeDocument/2006/relationships/tags" Target="../tags/tag50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4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6.xml"/><Relationship Id="rId3" Type="http://schemas.openxmlformats.org/officeDocument/2006/relationships/tags" Target="../tags/tag59.xml"/><Relationship Id="rId7" Type="http://schemas.openxmlformats.org/officeDocument/2006/relationships/tags" Target="../tags/tag63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6" Type="http://schemas.openxmlformats.org/officeDocument/2006/relationships/tags" Target="../tags/tag62.xml"/><Relationship Id="rId5" Type="http://schemas.openxmlformats.org/officeDocument/2006/relationships/tags" Target="../tags/tag61.xml"/><Relationship Id="rId4" Type="http://schemas.openxmlformats.org/officeDocument/2006/relationships/tags" Target="../tags/tag60.xml"/></Relationships>
</file>

<file path=ppt/slideLayouts/_rels/slideLayout84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6.xml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/Relationships>
</file>

<file path=ppt/slideLayouts/_rels/slideLayout85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6.xml"/><Relationship Id="rId3" Type="http://schemas.openxmlformats.org/officeDocument/2006/relationships/tags" Target="../tags/tag73.xml"/><Relationship Id="rId7" Type="http://schemas.openxmlformats.org/officeDocument/2006/relationships/tags" Target="../tags/tag77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/Relationships>
</file>

<file path=ppt/slideLayouts/_rels/slideLayout86.xml.rels><?xml version="1.0" encoding="UTF-8" standalone="yes"?>
<Relationships xmlns="http://schemas.openxmlformats.org/package/2006/relationships"><Relationship Id="rId8" Type="http://schemas.openxmlformats.org/officeDocument/2006/relationships/tags" Target="../tags/tag85.xml"/><Relationship Id="rId3" Type="http://schemas.openxmlformats.org/officeDocument/2006/relationships/tags" Target="../tags/tag80.xml"/><Relationship Id="rId7" Type="http://schemas.openxmlformats.org/officeDocument/2006/relationships/tags" Target="../tags/tag84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tags" Target="../tags/tag81.xml"/><Relationship Id="rId9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6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/Relationships>
</file>

<file path=ppt/slideLayouts/_rels/slideLayout88.xml.rels><?xml version="1.0" encoding="UTF-8" standalone="yes"?>
<Relationships xmlns="http://schemas.openxmlformats.org/package/2006/relationships"><Relationship Id="rId8" Type="http://schemas.openxmlformats.org/officeDocument/2006/relationships/tags" Target="../tags/tag100.xml"/><Relationship Id="rId3" Type="http://schemas.openxmlformats.org/officeDocument/2006/relationships/tags" Target="../tags/tag95.xml"/><Relationship Id="rId7" Type="http://schemas.openxmlformats.org/officeDocument/2006/relationships/tags" Target="../tags/tag99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tags" Target="../tags/tag98.xml"/><Relationship Id="rId5" Type="http://schemas.openxmlformats.org/officeDocument/2006/relationships/tags" Target="../tags/tag97.xml"/><Relationship Id="rId4" Type="http://schemas.openxmlformats.org/officeDocument/2006/relationships/tags" Target="../tags/tag96.xml"/><Relationship Id="rId9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8" Type="http://schemas.openxmlformats.org/officeDocument/2006/relationships/tags" Target="../tags/tag108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5" Type="http://schemas.openxmlformats.org/officeDocument/2006/relationships/tags" Target="../tags/tag105.xml"/><Relationship Id="rId4" Type="http://schemas.openxmlformats.org/officeDocument/2006/relationships/tags" Target="../tags/tag104.xml"/><Relationship Id="rId9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3" Type="http://schemas.openxmlformats.org/officeDocument/2006/relationships/tags" Target="../tags/tag111.xml"/><Relationship Id="rId7" Type="http://schemas.openxmlformats.org/officeDocument/2006/relationships/tags" Target="../tags/tag115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5" Type="http://schemas.openxmlformats.org/officeDocument/2006/relationships/tags" Target="../tags/tag113.xml"/><Relationship Id="rId4" Type="http://schemas.openxmlformats.org/officeDocument/2006/relationships/tags" Target="../tags/tag112.xml"/><Relationship Id="rId9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13" Type="http://schemas.openxmlformats.org/officeDocument/2006/relationships/slideMaster" Target="../slideMasters/slideMaster6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12" Type="http://schemas.openxmlformats.org/officeDocument/2006/relationships/tags" Target="../tags/tag128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tags" Target="../tags/tag127.xml"/><Relationship Id="rId5" Type="http://schemas.openxmlformats.org/officeDocument/2006/relationships/tags" Target="../tags/tag121.xml"/><Relationship Id="rId10" Type="http://schemas.openxmlformats.org/officeDocument/2006/relationships/tags" Target="../tags/tag126.xml"/><Relationship Id="rId4" Type="http://schemas.openxmlformats.org/officeDocument/2006/relationships/tags" Target="../tags/tag120.xml"/><Relationship Id="rId9" Type="http://schemas.openxmlformats.org/officeDocument/2006/relationships/tags" Target="../tags/tag125.xml"/></Relationships>
</file>

<file path=ppt/slideLayouts/_rels/slideLayout92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5" Type="http://schemas.openxmlformats.org/officeDocument/2006/relationships/tags" Target="../tags/tag133.xml"/><Relationship Id="rId4" Type="http://schemas.openxmlformats.org/officeDocument/2006/relationships/tags" Target="../tags/tag132.xml"/><Relationship Id="rId9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slideMaster" Target="../slideMasters/slideMaster6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5" Type="http://schemas.openxmlformats.org/officeDocument/2006/relationships/tags" Target="../tags/tag141.xml"/><Relationship Id="rId10" Type="http://schemas.openxmlformats.org/officeDocument/2006/relationships/tags" Target="../tags/tag146.xml"/><Relationship Id="rId4" Type="http://schemas.openxmlformats.org/officeDocument/2006/relationships/tags" Target="../tags/tag140.xml"/><Relationship Id="rId9" Type="http://schemas.openxmlformats.org/officeDocument/2006/relationships/tags" Target="../tags/tag145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153.xml"/><Relationship Id="rId4" Type="http://schemas.openxmlformats.org/officeDocument/2006/relationships/tags" Target="../tags/tag1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291" y="1122363"/>
            <a:ext cx="9145749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291" y="3602038"/>
            <a:ext cx="914574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0890" y="274639"/>
            <a:ext cx="2743725" cy="5851525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717" y="274639"/>
            <a:ext cx="8072116" cy="5851525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1117814" y="6356370"/>
            <a:ext cx="3658300" cy="365125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C8AA77-DD51-4514-A910-7E4C577A3D08}" type="datetimeFigureOut"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5385830" y="6356370"/>
            <a:ext cx="5487449" cy="365125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11482996" y="6356370"/>
            <a:ext cx="3658300" cy="365125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1"/>
          <p:cNvSpPr>
            <a:spLocks noGrp="1"/>
          </p:cNvSpPr>
          <p:nvPr>
            <p:ph type="dt" sz="half" idx="2"/>
          </p:nvPr>
        </p:nvSpPr>
        <p:spPr>
          <a:xfrm>
            <a:off x="609717" y="6356370"/>
            <a:ext cx="2845344" cy="365125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2"/>
          <p:cNvSpPr>
            <a:spLocks noGrp="1"/>
          </p:cNvSpPr>
          <p:nvPr>
            <p:ph type="ftr" sz="quarter" idx="3"/>
          </p:nvPr>
        </p:nvSpPr>
        <p:spPr>
          <a:xfrm>
            <a:off x="4166397" y="6356370"/>
            <a:ext cx="3861538" cy="365125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739271" y="6356370"/>
            <a:ext cx="2845344" cy="365125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8" name="图片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124" y="0"/>
            <a:ext cx="12190098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609717" y="6356370"/>
            <a:ext cx="2845344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buFontTx/>
              <a:buNone/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6397" y="6356370"/>
            <a:ext cx="38615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buFontTx/>
              <a:buNone/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9271" y="6356370"/>
            <a:ext cx="2845344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buFont typeface="Arial" panose="020B0604020202020204" pitchFamily="34" charset="0"/>
              <a:buNone/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C27E360-7FCA-4835-993A-AEEA2CD464B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buFontTx/>
              <a:buNone/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buFontTx/>
              <a:buNone/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buFont typeface="Arial" panose="020B0604020202020204" pitchFamily="34" charset="0"/>
              <a:buNone/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29BD3AA-DC34-410C-91D9-86B985E335C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99029" y="914400"/>
            <a:ext cx="9801074" cy="2570400"/>
          </a:xfrm>
        </p:spPr>
        <p:txBody>
          <a:bodyPr lIns="90000" tIns="46800" rIns="90000" bIns="46800" anchor="b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99029" y="3560400"/>
            <a:ext cx="9801074" cy="1472400"/>
          </a:xfrm>
        </p:spPr>
        <p:txBody>
          <a:bodyPr/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1B41E9-1132-478F-B800-F94C5B3F6713}" type="datetimeFigureOut">
              <a:rPr kumimoji="0" lang="zh-CN" altLang="en-US" sz="7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516" y="608400"/>
            <a:ext cx="10971298" cy="705600"/>
          </a:xfrm>
        </p:spPr>
        <p:txBody>
          <a:bodyPr lIns="90000" tIns="46800" rIns="90000" bIns="46800"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516" y="1490400"/>
            <a:ext cx="10971298" cy="4759200"/>
          </a:xfrm>
        </p:spPr>
        <p:txBody>
          <a:bodyPr/>
          <a:lstStyle/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1B41E9-1132-478F-B800-F94C5B3F6713}" type="datetimeFigureOut">
              <a:rPr kumimoji="0" lang="zh-CN" altLang="en-US" sz="7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1181" y="3848400"/>
            <a:ext cx="7770286" cy="766800"/>
          </a:xfrm>
        </p:spPr>
        <p:txBody>
          <a:bodyPr lIns="90000" tIns="46800" rIns="90000" bIns="46800" anchor="b">
            <a:normAutofit/>
          </a:bodyPr>
          <a:lstStyle>
            <a:lvl1pPr>
              <a:defRPr sz="33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991181" y="4615200"/>
            <a:ext cx="7770286" cy="8676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1B41E9-1132-478F-B800-F94C5B3F6713}" type="datetimeFigureOut">
              <a:rPr kumimoji="0" lang="zh-CN" altLang="en-US" sz="7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516" y="608400"/>
            <a:ext cx="10971298" cy="705600"/>
          </a:xfrm>
        </p:spPr>
        <p:txBody>
          <a:bodyPr lIns="90000" tIns="46800" rIns="90000" bIns="46800"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8516" y="1501200"/>
            <a:ext cx="5177790" cy="4748400"/>
          </a:xfrm>
        </p:spPr>
        <p:txBody>
          <a:bodyPr/>
          <a:lstStyle/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412826" y="1501200"/>
            <a:ext cx="5177790" cy="474840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1B41E9-1132-478F-B800-F94C5B3F6713}" type="datetimeFigureOut">
              <a:rPr kumimoji="0" lang="zh-CN" altLang="en-US" sz="7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516" y="608400"/>
            <a:ext cx="10971298" cy="705600"/>
          </a:xfrm>
        </p:spPr>
        <p:txBody>
          <a:bodyPr lIns="90000" tIns="46800" rIns="90000" bIns="46800"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8516" y="1429200"/>
            <a:ext cx="5343422" cy="381600"/>
          </a:xfrm>
        </p:spPr>
        <p:txBody>
          <a:bodyPr lIns="101600" tIns="38100" rIns="76200" bIns="38100"/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8516" y="1854000"/>
            <a:ext cx="5343422" cy="4395600"/>
          </a:xfrm>
        </p:spPr>
        <p:txBody>
          <a:bodyPr lIns="101600" tIns="0" rIns="82550" bIns="0"/>
          <a:lstStyle/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36944" y="1421729"/>
            <a:ext cx="5343422" cy="381600"/>
          </a:xfrm>
        </p:spPr>
        <p:txBody>
          <a:bodyPr lIns="101600" tIns="38100" rIns="76200" bIns="38100"/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>
                <a:sym typeface="+mn-ea"/>
              </a:rPr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6944" y="1854000"/>
            <a:ext cx="5343422" cy="4395600"/>
          </a:xfrm>
        </p:spPr>
        <p:txBody>
          <a:bodyPr lIns="101600" tIns="0" rIns="82550" bIns="0"/>
          <a:lstStyle/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1B41E9-1132-478F-B800-F94C5B3F6713}" type="datetimeFigureOut">
              <a:rPr kumimoji="0" lang="zh-CN" altLang="en-US" sz="7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516" y="608400"/>
            <a:ext cx="10971298" cy="705600"/>
          </a:xfrm>
        </p:spPr>
        <p:txBody>
          <a:bodyPr lIns="90000" tIns="46800" rIns="90000" bIns="46800"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1B41E9-1132-478F-B800-F94C5B3F6713}" type="datetimeFigureOut">
              <a:rPr kumimoji="0" lang="zh-CN" altLang="en-US" sz="7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1B41E9-1132-478F-B800-F94C5B3F6713}" type="datetimeFigureOut">
              <a:rPr kumimoji="0" lang="zh-CN" altLang="en-US" sz="7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08516" y="1555200"/>
            <a:ext cx="5234078" cy="4608000"/>
          </a:xfrm>
        </p:spPr>
        <p:txBody>
          <a:bodyPr vert="horz" wrap="square" lIns="90000" tIns="46800" rIns="90000" bIns="46800" numCol="1" anchor="t" anchorCtr="0" compatLnSpc="1"/>
          <a:lstStyle>
            <a:lvl1pPr>
              <a:buNone/>
              <a:defRPr sz="1200"/>
            </a:lvl1pPr>
          </a:lstStyle>
          <a:p>
            <a:pPr marL="171450" marR="0" lvl="0" indent="-171450" algn="l" defTabSz="6858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15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1615" y="1555200"/>
            <a:ext cx="5228200" cy="4608000"/>
          </a:xfrm>
        </p:spPr>
        <p:txBody>
          <a:bodyPr/>
          <a:lstStyle>
            <a:lvl1pPr>
              <a:buNone/>
              <a:defRPr sz="1200"/>
            </a:lvl1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</p:txBody>
      </p:sp>
      <p:sp>
        <p:nvSpPr>
          <p:cNvPr id="9" name="标题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1B41E9-1132-478F-B800-F94C5B3F6713}" type="datetimeFigureOut">
              <a:rPr kumimoji="0" lang="zh-CN" altLang="en-US" sz="7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236757" y="914400"/>
            <a:ext cx="1044200" cy="5029200"/>
          </a:xfrm>
        </p:spPr>
        <p:txBody>
          <a:bodyPr vert="eaVert" lIns="90000" tIns="46800" rIns="90000" bIns="46800" rtlCol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575" y="914400"/>
            <a:ext cx="9170954" cy="5029200"/>
          </a:xfrm>
        </p:spPr>
        <p:txBody>
          <a:bodyPr vert="eaVert" lIns="46800" r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1B41E9-1132-478F-B800-F94C5B3F6713}" type="datetimeFigureOut">
              <a:rPr kumimoji="0" lang="zh-CN" altLang="en-US" sz="7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08516" y="774000"/>
            <a:ext cx="10974899" cy="548280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1B41E9-1132-478F-B800-F94C5B3F6713}" type="datetimeFigureOut">
              <a:rPr kumimoji="0" lang="zh-CN" altLang="en-US" sz="7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9029" y="2484000"/>
            <a:ext cx="9801074" cy="1018800"/>
          </a:xfrm>
        </p:spPr>
        <p:txBody>
          <a:bodyPr lIns="90000" tIns="46800" rIns="90000" bIns="46800" rtlCol="0" anchor="t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199029" y="3560400"/>
            <a:ext cx="9801074" cy="471600"/>
          </a:xfrm>
        </p:spPr>
        <p:txBody>
          <a:bodyPr/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1B41E9-1132-478F-B800-F94C5B3F6713}" type="datetimeFigureOut">
              <a:rPr kumimoji="0" lang="zh-CN" altLang="en-US" sz="7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2010" y="1709738"/>
            <a:ext cx="10517611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2010" y="4589483"/>
            <a:ext cx="10517611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291" y="1122363"/>
            <a:ext cx="9145749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291" y="3602038"/>
            <a:ext cx="914574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2010" y="1709738"/>
            <a:ext cx="10517611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2010" y="4589483"/>
            <a:ext cx="10517611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717" y="1600204"/>
            <a:ext cx="5377700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6915" y="1600204"/>
            <a:ext cx="5377700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949" y="365126"/>
            <a:ext cx="10517611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7016" y="1778438"/>
            <a:ext cx="4874507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7016" y="2665379"/>
            <a:ext cx="4874507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8136" y="1778438"/>
            <a:ext cx="4898513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8136" y="2665379"/>
            <a:ext cx="4898513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6"/>
          <p:cNvSpPr>
            <a:spLocks noGrp="1"/>
          </p:cNvSpPr>
          <p:nvPr>
            <p:ph type="dt" sz="half" idx="1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7"/>
          <p:cNvSpPr>
            <a:spLocks noGrp="1"/>
          </p:cNvSpPr>
          <p:nvPr>
            <p:ph type="ftr" sz="quarter" idx="1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8"/>
          <p:cNvSpPr>
            <a:spLocks noGrp="1"/>
          </p:cNvSpPr>
          <p:nvPr>
            <p:ph type="sldNum" sz="quarter" idx="1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1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2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949" y="457200"/>
            <a:ext cx="393298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4179" y="987426"/>
            <a:ext cx="617338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949" y="2057400"/>
            <a:ext cx="3932989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949" y="457200"/>
            <a:ext cx="4166146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4179" y="457201"/>
            <a:ext cx="6173380" cy="540385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949" y="2057400"/>
            <a:ext cx="4166146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717" y="1600204"/>
            <a:ext cx="5377700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6915" y="1600204"/>
            <a:ext cx="5377700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0890" y="274639"/>
            <a:ext cx="2743725" cy="5851525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717" y="274639"/>
            <a:ext cx="8072116" cy="5851525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1117814" y="6356370"/>
            <a:ext cx="3658300" cy="365125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33752F5-93D0-499E-B879-E87069170ECE}" type="datetimeFigureOut"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5385830" y="6356370"/>
            <a:ext cx="5487449" cy="365125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11482996" y="6356370"/>
            <a:ext cx="3658300" cy="365125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1"/>
          <p:cNvSpPr>
            <a:spLocks noGrp="1"/>
          </p:cNvSpPr>
          <p:nvPr>
            <p:ph type="dt" sz="half" idx="2"/>
          </p:nvPr>
        </p:nvSpPr>
        <p:spPr>
          <a:xfrm>
            <a:off x="609717" y="6356370"/>
            <a:ext cx="2845344" cy="365125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2"/>
          <p:cNvSpPr>
            <a:spLocks noGrp="1"/>
          </p:cNvSpPr>
          <p:nvPr>
            <p:ph type="ftr" sz="quarter" idx="3"/>
          </p:nvPr>
        </p:nvSpPr>
        <p:spPr>
          <a:xfrm>
            <a:off x="4166397" y="6356370"/>
            <a:ext cx="3861538" cy="365125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739271" y="6356370"/>
            <a:ext cx="2845344" cy="365125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291" y="1122363"/>
            <a:ext cx="9145749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291" y="3602038"/>
            <a:ext cx="914574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2010" y="1709738"/>
            <a:ext cx="10517611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2010" y="4589483"/>
            <a:ext cx="10517611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717" y="1600204"/>
            <a:ext cx="5377700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6915" y="1600204"/>
            <a:ext cx="5377700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949" y="365126"/>
            <a:ext cx="10517611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7016" y="1778438"/>
            <a:ext cx="4874507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7016" y="2665379"/>
            <a:ext cx="4874507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8136" y="1778438"/>
            <a:ext cx="4898513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8136" y="2665379"/>
            <a:ext cx="4898513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6"/>
          <p:cNvSpPr>
            <a:spLocks noGrp="1"/>
          </p:cNvSpPr>
          <p:nvPr>
            <p:ph type="dt" sz="half" idx="1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7"/>
          <p:cNvSpPr>
            <a:spLocks noGrp="1"/>
          </p:cNvSpPr>
          <p:nvPr>
            <p:ph type="ftr" sz="quarter" idx="1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8"/>
          <p:cNvSpPr>
            <a:spLocks noGrp="1"/>
          </p:cNvSpPr>
          <p:nvPr>
            <p:ph type="sldNum" sz="quarter" idx="1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949" y="365126"/>
            <a:ext cx="10517611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7016" y="1778438"/>
            <a:ext cx="4874507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7016" y="2665379"/>
            <a:ext cx="4874507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8136" y="1778438"/>
            <a:ext cx="4898513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8136" y="2665379"/>
            <a:ext cx="4898513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6"/>
          <p:cNvSpPr>
            <a:spLocks noGrp="1"/>
          </p:cNvSpPr>
          <p:nvPr>
            <p:ph type="dt" sz="half" idx="1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7"/>
          <p:cNvSpPr>
            <a:spLocks noGrp="1"/>
          </p:cNvSpPr>
          <p:nvPr>
            <p:ph type="ftr" sz="quarter" idx="1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8"/>
          <p:cNvSpPr>
            <a:spLocks noGrp="1"/>
          </p:cNvSpPr>
          <p:nvPr>
            <p:ph type="sldNum" sz="quarter" idx="1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1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2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949" y="457200"/>
            <a:ext cx="393298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4179" y="987426"/>
            <a:ext cx="617338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949" y="2057400"/>
            <a:ext cx="3932989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949" y="457200"/>
            <a:ext cx="4166146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4179" y="457201"/>
            <a:ext cx="6173380" cy="540385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949" y="2057400"/>
            <a:ext cx="4166146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0890" y="274639"/>
            <a:ext cx="2743725" cy="5851525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717" y="274639"/>
            <a:ext cx="8072116" cy="5851525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1117814" y="6356370"/>
            <a:ext cx="3658300" cy="365125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9F2232B-4D8B-4F39-8EFE-1D19E7D42242}" type="datetimeFigureOut"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5385830" y="6356370"/>
            <a:ext cx="5487449" cy="365125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11482996" y="6356370"/>
            <a:ext cx="3658300" cy="365125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1"/>
          <p:cNvSpPr>
            <a:spLocks noGrp="1"/>
          </p:cNvSpPr>
          <p:nvPr>
            <p:ph type="dt" sz="half" idx="2"/>
          </p:nvPr>
        </p:nvSpPr>
        <p:spPr>
          <a:xfrm>
            <a:off x="609717" y="6356370"/>
            <a:ext cx="2845344" cy="365125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2"/>
          <p:cNvSpPr>
            <a:spLocks noGrp="1"/>
          </p:cNvSpPr>
          <p:nvPr>
            <p:ph type="ftr" sz="quarter" idx="3"/>
          </p:nvPr>
        </p:nvSpPr>
        <p:spPr>
          <a:xfrm>
            <a:off x="4166397" y="6356370"/>
            <a:ext cx="3861538" cy="365125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739271" y="6356370"/>
            <a:ext cx="2845344" cy="365125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8" name="图片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124" y="0"/>
            <a:ext cx="12190098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291" y="1122363"/>
            <a:ext cx="9145749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291" y="3602038"/>
            <a:ext cx="914574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1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044B50CC-2E98-4E79-91AE-9662813449BA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318FAA60-58B8-4C1C-ADE0-06B668076DBF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2010" y="1709738"/>
            <a:ext cx="10517611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2010" y="4589483"/>
            <a:ext cx="10517611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350570EC-002E-4E89-BB23-E6517EFAD16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717" y="1600204"/>
            <a:ext cx="5377700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6915" y="1600204"/>
            <a:ext cx="5377700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911263C-924B-4734-9B79-17C34AB3306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949" y="365126"/>
            <a:ext cx="10517611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7016" y="1778438"/>
            <a:ext cx="4874507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7016" y="2665379"/>
            <a:ext cx="4874507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8136" y="1778438"/>
            <a:ext cx="4898513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8136" y="2665379"/>
            <a:ext cx="4898513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182207D-7C92-4A58-AF77-B6B52B3AA305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5C2C809-ECF3-4154-93A7-2FEE47D6841E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B702DA3-2537-4243-BB4B-2E499ED8400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949" y="457200"/>
            <a:ext cx="393298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4179" y="987426"/>
            <a:ext cx="617338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949" y="2057400"/>
            <a:ext cx="3932989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ADD13DD-E8A3-4398-834D-2D1341BDEE7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949" y="457200"/>
            <a:ext cx="4166146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4179" y="457201"/>
            <a:ext cx="617338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949" y="2057400"/>
            <a:ext cx="4166146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163A832-9AEB-4A94-BC11-9B5DE0CB40E4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04F722E9-F638-4532-948B-3F6528FC3F5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0890" y="274639"/>
            <a:ext cx="2743725" cy="5851525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717" y="274639"/>
            <a:ext cx="8072116" cy="5851525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03997B6A-AAEA-42B4-80E5-3EE2BA52A6A6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1"/>
          <p:cNvSpPr>
            <a:spLocks noGrp="1"/>
          </p:cNvSpPr>
          <p:nvPr>
            <p:ph type="dt" sz="half" idx="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2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1117814" y="6356370"/>
            <a:ext cx="3658300" cy="365125"/>
          </a:xfrm>
        </p:spPr>
        <p:txBody>
          <a:bodyPr/>
          <a:lstStyle>
            <a:lvl1pPr>
              <a:defRPr noProof="1"/>
            </a:lvl1pPr>
          </a:lstStyle>
          <a:p>
            <a:fld id="{263DB197-84B0-484E-9C0F-88358ECCB797}" type="datetimeFigureOut">
              <a:rPr lang="zh-CN" altLang="en-US"/>
              <a:pPr/>
              <a:t>2025/11/12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5385830" y="6356370"/>
            <a:ext cx="5487449" cy="365125"/>
          </a:xfrm>
        </p:spPr>
        <p:txBody>
          <a:bodyPr/>
          <a:lstStyle>
            <a:lvl1pPr>
              <a:defRPr noProof="1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11482996" y="6356370"/>
            <a:ext cx="3658300" cy="365125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0393D3D-DD08-4CDE-B61B-797A282577F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717" y="6356370"/>
            <a:ext cx="2845344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6397" y="6356370"/>
            <a:ext cx="3861538" cy="365125"/>
          </a:xfrm>
        </p:spPr>
        <p:txBody>
          <a:bodyPr/>
          <a:lstStyle>
            <a:lvl1pPr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739271" y="6356370"/>
            <a:ext cx="2845344" cy="365125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ED3C52B-EE0F-464E-B0C5-E8741C4D6F4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" y="0"/>
            <a:ext cx="121900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609717" y="6356370"/>
            <a:ext cx="2845344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buFontTx/>
              <a:buNone/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6397" y="6356370"/>
            <a:ext cx="38615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buFontTx/>
              <a:buNone/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9271" y="6356370"/>
            <a:ext cx="2845344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buFont typeface="Arial" panose="020B0604020202020204" pitchFamily="34" charset="0"/>
              <a:buNone/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C27E360-7FCA-4835-993A-AEEA2CD464B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609717" y="6356370"/>
            <a:ext cx="2845344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buFontTx/>
              <a:buNone/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6397" y="6356370"/>
            <a:ext cx="38615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buFontTx/>
              <a:buNone/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9271" y="6356370"/>
            <a:ext cx="2845344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buFont typeface="Arial" panose="020B0604020202020204" pitchFamily="34" charset="0"/>
              <a:buNone/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29BD3AA-DC34-410C-91D9-86B985E335C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1"/>
            </p:custDataLst>
          </p:nvPr>
        </p:nvSpPr>
        <p:spPr>
          <a:xfrm>
            <a:off x="920750" y="746125"/>
            <a:ext cx="6265863" cy="2279650"/>
          </a:xfrm>
          <a:prstGeom prst="rect">
            <a:avLst/>
          </a:prstGeom>
          <a:solidFill>
            <a:schemeClr val="bg2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grpSp>
        <p:nvGrpSpPr>
          <p:cNvPr id="8" name="组合 6"/>
          <p:cNvGrpSpPr/>
          <p:nvPr userDrawn="1">
            <p:custDataLst>
              <p:tags r:id="rId2"/>
            </p:custDataLst>
          </p:nvPr>
        </p:nvGrpSpPr>
        <p:grpSpPr bwMode="auto">
          <a:xfrm>
            <a:off x="806450" y="215900"/>
            <a:ext cx="6243638" cy="3559175"/>
            <a:chOff x="806245" y="216310"/>
            <a:chExt cx="6243484" cy="3559296"/>
          </a:xfrm>
        </p:grpSpPr>
        <p:sp>
          <p:nvSpPr>
            <p:cNvPr id="9" name="矩形 8"/>
            <p:cNvSpPr/>
            <p:nvPr>
              <p:custDataLst>
                <p:tags r:id="rId6"/>
              </p:custDataLst>
            </p:nvPr>
          </p:nvSpPr>
          <p:spPr>
            <a:xfrm>
              <a:off x="806245" y="884671"/>
              <a:ext cx="6243484" cy="2262264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cxnSp>
          <p:nvCxnSpPr>
            <p:cNvPr id="10" name="直接连接符 9"/>
            <p:cNvCxnSpPr/>
            <p:nvPr>
              <p:custDataLst>
                <p:tags r:id="rId7"/>
              </p:custDataLst>
            </p:nvPr>
          </p:nvCxnSpPr>
          <p:spPr>
            <a:xfrm flipH="1">
              <a:off x="1120562" y="216310"/>
              <a:ext cx="2035125" cy="993809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>
              <p:custDataLst>
                <p:tags r:id="rId8"/>
              </p:custDataLst>
            </p:nvPr>
          </p:nvCxnSpPr>
          <p:spPr>
            <a:xfrm flipH="1">
              <a:off x="4832046" y="2781797"/>
              <a:ext cx="2035125" cy="993809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16000" y="1069200"/>
            <a:ext cx="6130800" cy="770400"/>
          </a:xfrm>
        </p:spPr>
        <p:txBody>
          <a:bodyPr lIns="90000" tIns="46800" rIns="90000" bIns="46800" anchor="ctr"/>
          <a:lstStyle>
            <a:lvl1pPr algn="l">
              <a:defRPr sz="4500" spc="600" baseline="0"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26800" y="2311200"/>
            <a:ext cx="2828658" cy="650851"/>
          </a:xfrm>
          <a:noFill/>
        </p:spPr>
        <p:txBody>
          <a:bodyPr lIns="90000" tIns="46800" rIns="90000" bIns="46800" anchor="ctr" anchorCtr="0"/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>
                <a:sym typeface="+mn-ea"/>
              </a:rPr>
              <a:t>单击此处编辑母版副标题样式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/>
          </p:nvPr>
        </p:nvSpPr>
        <p:spPr>
          <a:xfrm>
            <a:off x="4464000" y="2311200"/>
            <a:ext cx="2391005" cy="650851"/>
          </a:xfrm>
          <a:noFill/>
        </p:spPr>
        <p:txBody>
          <a:bodyPr lIns="90000" tIns="46800" rIns="90000" bIns="46800" anchor="ctr" anchorCtr="0"/>
          <a:lstStyle>
            <a:lvl1pPr marL="0" indent="0" algn="l">
              <a:buNone/>
              <a:defRPr sz="18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5"/>
          </p:nvPr>
        </p:nvSpPr>
        <p:spPr>
          <a:xfrm>
            <a:off x="1116000" y="1839600"/>
            <a:ext cx="4237200" cy="471600"/>
          </a:xfrm>
        </p:spPr>
        <p:txBody>
          <a:bodyPr/>
          <a:lstStyle>
            <a:lvl1pPr marL="0" indent="0">
              <a:buNone/>
              <a:defRPr/>
            </a:lvl1pPr>
            <a:lvl2pPr marL="0" indent="0" algn="l" defTabSz="914400" eaLnBrk="1" fontAlgn="auto" latinLnBrk="0" hangingPunct="1">
              <a:buNone/>
              <a:tabLst>
                <a:tab pos="1609725" algn="l"/>
                <a:tab pos="1609725" algn="l"/>
              </a:tabLst>
              <a:defRPr sz="20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>
                <a:sym typeface="+mn-ea"/>
              </a:rPr>
              <a:t>单击此处编辑母版文本样式</a:t>
            </a:r>
          </a:p>
        </p:txBody>
      </p:sp>
      <p:sp>
        <p:nvSpPr>
          <p:cNvPr id="12" name="日期占位符 15"/>
          <p:cNvSpPr>
            <a:spLocks noGrp="1"/>
          </p:cNvSpPr>
          <p:nvPr>
            <p:ph type="dt" sz="half" idx="16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7D47E-0C1C-45E6-82A7-F52BD12AB3F6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13" name="页脚占位符 16"/>
          <p:cNvSpPr>
            <a:spLocks noGrp="1"/>
          </p:cNvSpPr>
          <p:nvPr>
            <p:ph type="ftr" sz="quarter" idx="17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4" name="灯片编号占位符 17"/>
          <p:cNvSpPr>
            <a:spLocks noGrp="1"/>
          </p:cNvSpPr>
          <p:nvPr>
            <p:ph type="sldNum" sz="quarter" idx="18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319EE-8736-4346-B750-E91183A9D9A1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4155191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7"/>
          <p:cNvGrpSpPr/>
          <p:nvPr userDrawn="1">
            <p:custDataLst>
              <p:tags r:id="rId1"/>
            </p:custDataLst>
          </p:nvPr>
        </p:nvGrpSpPr>
        <p:grpSpPr bwMode="auto">
          <a:xfrm>
            <a:off x="10541000" y="6350000"/>
            <a:ext cx="1568450" cy="466725"/>
            <a:chOff x="10308053" y="191367"/>
            <a:chExt cx="1596547" cy="474611"/>
          </a:xfrm>
        </p:grpSpPr>
        <p:sp>
          <p:nvSpPr>
            <p:cNvPr id="5" name="菱形 4"/>
            <p:cNvSpPr/>
            <p:nvPr userDrawn="1">
              <p:custDataLst>
                <p:tags r:id="rId5"/>
              </p:custDataLst>
            </p:nvPr>
          </p:nvSpPr>
          <p:spPr>
            <a:xfrm rot="5400000">
              <a:off x="11443481" y="191944"/>
              <a:ext cx="461696" cy="460542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6" name="菱形 5"/>
            <p:cNvSpPr/>
            <p:nvPr userDrawn="1">
              <p:custDataLst>
                <p:tags r:id="rId6"/>
              </p:custDataLst>
            </p:nvPr>
          </p:nvSpPr>
          <p:spPr>
            <a:xfrm rot="5400000">
              <a:off x="10875479" y="204051"/>
              <a:ext cx="461696" cy="462158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7" name="菱形 6"/>
            <p:cNvSpPr/>
            <p:nvPr userDrawn="1">
              <p:custDataLst>
                <p:tags r:id="rId7"/>
              </p:custDataLst>
            </p:nvPr>
          </p:nvSpPr>
          <p:spPr>
            <a:xfrm rot="5400000">
              <a:off x="10307476" y="204859"/>
              <a:ext cx="461696" cy="460543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443234"/>
            <a:ext cx="10852237" cy="441964"/>
          </a:xfrm>
        </p:spPr>
        <p:txBody>
          <a:bodyPr/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882" y="952508"/>
            <a:ext cx="10852237" cy="5388907"/>
          </a:xfrm>
        </p:spPr>
        <p:txBody>
          <a:bodyPr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F4CD5-7E0E-454B-BFAC-AE154B609BC0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D396C-F617-4083-AA01-FA104B24BE8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40440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330200" y="381000"/>
            <a:ext cx="11517313" cy="6096000"/>
          </a:xfrm>
          <a:prstGeom prst="rect">
            <a:avLst/>
          </a:prstGeom>
          <a:solidFill>
            <a:schemeClr val="bg2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2208" y="3063600"/>
            <a:ext cx="6627585" cy="1037158"/>
          </a:xfrm>
        </p:spPr>
        <p:txBody>
          <a:bodyPr lIns="90000" tIns="46800" rIns="90000" bIns="0" anchor="b">
            <a:normAutofit/>
          </a:bodyPr>
          <a:lstStyle>
            <a:lvl1pPr algn="ctr">
              <a:defRPr sz="5400" u="none" strike="noStrike" kern="1200" cap="none" spc="6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880000" y="4132800"/>
            <a:ext cx="6433200" cy="370800"/>
          </a:xfrm>
        </p:spPr>
        <p:txBody>
          <a:bodyPr lIns="90000" rIns="90000" bIns="46800" anchor="t" anchorCtr="0"/>
          <a:lstStyle>
            <a:lvl1pPr marL="0" indent="0" algn="ctr" eaLnBrk="1" fontAlgn="auto" latinLnBrk="0" hangingPunct="1">
              <a:lnSpc>
                <a:spcPct val="120000"/>
              </a:lnSpc>
              <a:buNone/>
              <a:defRPr kumimoji="0" lang="zh-CN" altLang="en-US" sz="17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 userDrawn="1"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A16BD-41F1-4B43-B9FC-09DB14165C39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 userDrawn="1"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 userDrawn="1"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69CB8-1C13-4B9A-8566-1C4DD7E9D0A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532012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7"/>
          <p:cNvGrpSpPr/>
          <p:nvPr userDrawn="1">
            <p:custDataLst>
              <p:tags r:id="rId1"/>
            </p:custDataLst>
          </p:nvPr>
        </p:nvGrpSpPr>
        <p:grpSpPr bwMode="auto">
          <a:xfrm>
            <a:off x="10541000" y="6350000"/>
            <a:ext cx="1568450" cy="466725"/>
            <a:chOff x="10308053" y="191367"/>
            <a:chExt cx="1596547" cy="474611"/>
          </a:xfrm>
        </p:grpSpPr>
        <p:sp>
          <p:nvSpPr>
            <p:cNvPr id="6" name="菱形 5"/>
            <p:cNvSpPr/>
            <p:nvPr userDrawn="1">
              <p:custDataLst>
                <p:tags r:id="rId5"/>
              </p:custDataLst>
            </p:nvPr>
          </p:nvSpPr>
          <p:spPr>
            <a:xfrm rot="5400000">
              <a:off x="11443481" y="191944"/>
              <a:ext cx="461696" cy="460542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7" name="菱形 6"/>
            <p:cNvSpPr/>
            <p:nvPr userDrawn="1">
              <p:custDataLst>
                <p:tags r:id="rId6"/>
              </p:custDataLst>
            </p:nvPr>
          </p:nvSpPr>
          <p:spPr>
            <a:xfrm rot="5400000">
              <a:off x="10875479" y="204051"/>
              <a:ext cx="461696" cy="462158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8" name="菱形 7"/>
            <p:cNvSpPr/>
            <p:nvPr userDrawn="1">
              <p:custDataLst>
                <p:tags r:id="rId7"/>
              </p:custDataLst>
            </p:nvPr>
          </p:nvSpPr>
          <p:spPr>
            <a:xfrm rot="5400000">
              <a:off x="10307476" y="204859"/>
              <a:ext cx="461696" cy="460543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443234"/>
            <a:ext cx="10852237" cy="441964"/>
          </a:xfrm>
        </p:spPr>
        <p:txBody>
          <a:bodyPr/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69930" y="952508"/>
            <a:ext cx="5283242" cy="5388907"/>
          </a:xfrm>
        </p:spPr>
        <p:txBody>
          <a:bodyPr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日期占位符 4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6DD72-DD83-41C9-8D4A-DDDF60266E88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10" name="页脚占位符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44CE3-0C0B-4E8B-B022-9F94F2FF76E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36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949" y="457200"/>
            <a:ext cx="393298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4179" y="987426"/>
            <a:ext cx="617338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949" y="2057400"/>
            <a:ext cx="3932989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"/>
          <p:cNvGrpSpPr/>
          <p:nvPr userDrawn="1">
            <p:custDataLst>
              <p:tags r:id="rId1"/>
            </p:custDataLst>
          </p:nvPr>
        </p:nvGrpSpPr>
        <p:grpSpPr bwMode="auto">
          <a:xfrm>
            <a:off x="10541000" y="6350000"/>
            <a:ext cx="1568450" cy="466725"/>
            <a:chOff x="10308053" y="191367"/>
            <a:chExt cx="1596547" cy="474611"/>
          </a:xfrm>
        </p:grpSpPr>
        <p:sp>
          <p:nvSpPr>
            <p:cNvPr id="8" name="菱形 7"/>
            <p:cNvSpPr/>
            <p:nvPr userDrawn="1">
              <p:custDataLst>
                <p:tags r:id="rId5"/>
              </p:custDataLst>
            </p:nvPr>
          </p:nvSpPr>
          <p:spPr>
            <a:xfrm rot="5400000">
              <a:off x="11443481" y="191944"/>
              <a:ext cx="461696" cy="460542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9" name="菱形 8"/>
            <p:cNvSpPr/>
            <p:nvPr userDrawn="1">
              <p:custDataLst>
                <p:tags r:id="rId6"/>
              </p:custDataLst>
            </p:nvPr>
          </p:nvSpPr>
          <p:spPr>
            <a:xfrm rot="5400000">
              <a:off x="10875479" y="204051"/>
              <a:ext cx="461696" cy="462158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0" name="菱形 9"/>
            <p:cNvSpPr/>
            <p:nvPr userDrawn="1">
              <p:custDataLst>
                <p:tags r:id="rId7"/>
              </p:custDataLst>
            </p:nvPr>
          </p:nvSpPr>
          <p:spPr>
            <a:xfrm rot="5400000">
              <a:off x="10307476" y="204859"/>
              <a:ext cx="461696" cy="460543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443234"/>
            <a:ext cx="10852237" cy="441964"/>
          </a:xfrm>
        </p:spPr>
        <p:txBody>
          <a:bodyPr/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9930" y="952508"/>
            <a:ext cx="5283242" cy="381003"/>
          </a:xfrm>
        </p:spPr>
        <p:txBody>
          <a:bodyPr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9925" y="1406525"/>
            <a:ext cx="5283200" cy="4934752"/>
          </a:xfrm>
        </p:spPr>
        <p:txBody>
          <a:bodyPr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35750" y="952508"/>
            <a:ext cx="5283242" cy="381003"/>
          </a:xfrm>
        </p:spPr>
        <p:txBody>
          <a:bodyPr tIns="38100" rIns="76200" bIns="3810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>
                <a:sym typeface="+mn-ea"/>
              </a:rPr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5750" y="1406525"/>
            <a:ext cx="5283242" cy="4934752"/>
          </a:xfrm>
        </p:spPr>
        <p:txBody>
          <a:bodyPr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11" name="日期占位符 6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635AF-14F8-425F-814F-22A476FD456B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12" name="页脚占位符 7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灯片编号占位符 8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C70F4-4A51-4546-AADF-EB73CC8E584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591746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967611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5EFAA-245B-4E4A-A64D-4E3FF76F858A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0B70F-42CF-4947-82E5-6FB37B70D08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71942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7"/>
          <p:cNvGrpSpPr/>
          <p:nvPr userDrawn="1">
            <p:custDataLst>
              <p:tags r:id="rId1"/>
            </p:custDataLst>
          </p:nvPr>
        </p:nvGrpSpPr>
        <p:grpSpPr bwMode="auto">
          <a:xfrm>
            <a:off x="10541000" y="6350000"/>
            <a:ext cx="1568450" cy="466725"/>
            <a:chOff x="10308053" y="191367"/>
            <a:chExt cx="1596547" cy="474611"/>
          </a:xfrm>
        </p:grpSpPr>
        <p:sp>
          <p:nvSpPr>
            <p:cNvPr id="6" name="菱形 5"/>
            <p:cNvSpPr/>
            <p:nvPr userDrawn="1">
              <p:custDataLst>
                <p:tags r:id="rId5"/>
              </p:custDataLst>
            </p:nvPr>
          </p:nvSpPr>
          <p:spPr>
            <a:xfrm rot="5400000">
              <a:off x="11443481" y="191944"/>
              <a:ext cx="461696" cy="460542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7" name="菱形 6"/>
            <p:cNvSpPr/>
            <p:nvPr userDrawn="1">
              <p:custDataLst>
                <p:tags r:id="rId6"/>
              </p:custDataLst>
            </p:nvPr>
          </p:nvSpPr>
          <p:spPr>
            <a:xfrm rot="5400000">
              <a:off x="10875479" y="204051"/>
              <a:ext cx="461696" cy="462158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8" name="菱形 7"/>
            <p:cNvSpPr/>
            <p:nvPr userDrawn="1">
              <p:custDataLst>
                <p:tags r:id="rId7"/>
              </p:custDataLst>
            </p:nvPr>
          </p:nvSpPr>
          <p:spPr>
            <a:xfrm rot="5400000">
              <a:off x="10307476" y="204859"/>
              <a:ext cx="461696" cy="460543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30" y="443234"/>
            <a:ext cx="10852237" cy="441964"/>
          </a:xfrm>
        </p:spPr>
        <p:txBody>
          <a:bodyPr/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69930" y="952508"/>
            <a:ext cx="5283242" cy="5388907"/>
          </a:xfrm>
        </p:spPr>
        <p:txBody>
          <a:bodyPr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lang="zh-CN" altLang="en-US" noProof="1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38925" y="952508"/>
            <a:ext cx="5283242" cy="5388907"/>
          </a:xfrm>
        </p:spPr>
        <p:txBody>
          <a:bodyPr/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9" name="日期占位符 4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4E079-FA34-465E-8660-0ECB84F14C75}" type="datetimeFigureOut">
              <a:rPr lang="zh-CN" altLang="en-US"/>
              <a:pPr>
                <a:defRPr/>
              </a:pPr>
              <a:t>2025/11/12</a:t>
            </a:fld>
            <a:endParaRPr lang="zh-CN" altLang="en-US" dirty="0"/>
          </a:p>
        </p:txBody>
      </p:sp>
      <p:sp>
        <p:nvSpPr>
          <p:cNvPr id="10" name="页脚占位符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47066-ED7D-47B6-9F7B-CBADFDFCF5C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50498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7"/>
          <p:cNvGrpSpPr/>
          <p:nvPr userDrawn="1">
            <p:custDataLst>
              <p:tags r:id="rId1"/>
            </p:custDataLst>
          </p:nvPr>
        </p:nvGrpSpPr>
        <p:grpSpPr bwMode="auto">
          <a:xfrm>
            <a:off x="10541000" y="6350000"/>
            <a:ext cx="1568450" cy="466725"/>
            <a:chOff x="10308053" y="191367"/>
            <a:chExt cx="1596547" cy="474611"/>
          </a:xfrm>
        </p:grpSpPr>
        <p:sp>
          <p:nvSpPr>
            <p:cNvPr id="5" name="菱形 4"/>
            <p:cNvSpPr/>
            <p:nvPr userDrawn="1">
              <p:custDataLst>
                <p:tags r:id="rId5"/>
              </p:custDataLst>
            </p:nvPr>
          </p:nvSpPr>
          <p:spPr>
            <a:xfrm rot="5400000">
              <a:off x="11443481" y="191944"/>
              <a:ext cx="461696" cy="460542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6" name="菱形 5"/>
            <p:cNvSpPr/>
            <p:nvPr userDrawn="1">
              <p:custDataLst>
                <p:tags r:id="rId6"/>
              </p:custDataLst>
            </p:nvPr>
          </p:nvSpPr>
          <p:spPr>
            <a:xfrm rot="5400000">
              <a:off x="10875479" y="204051"/>
              <a:ext cx="461696" cy="462158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7" name="菱形 6"/>
            <p:cNvSpPr/>
            <p:nvPr userDrawn="1">
              <p:custDataLst>
                <p:tags r:id="rId7"/>
              </p:custDataLst>
            </p:nvPr>
          </p:nvSpPr>
          <p:spPr>
            <a:xfrm rot="5400000">
              <a:off x="10307476" y="204859"/>
              <a:ext cx="461696" cy="460543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571135" y="952508"/>
            <a:ext cx="950984" cy="5388907"/>
          </a:xfrm>
        </p:spPr>
        <p:txBody>
          <a:bodyPr vert="eaVert" anchor="ctr"/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F61C0-ED87-477E-94D8-383C26EE37C3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19048-3263-4392-9188-E184EABDECC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657360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5"/>
          <p:cNvGrpSpPr/>
          <p:nvPr userDrawn="1">
            <p:custDataLst>
              <p:tags r:id="rId1"/>
            </p:custDataLst>
          </p:nvPr>
        </p:nvGrpSpPr>
        <p:grpSpPr bwMode="auto">
          <a:xfrm>
            <a:off x="10541000" y="6350000"/>
            <a:ext cx="1568450" cy="466725"/>
            <a:chOff x="10308053" y="191367"/>
            <a:chExt cx="1596547" cy="474611"/>
          </a:xfrm>
        </p:grpSpPr>
        <p:sp>
          <p:nvSpPr>
            <p:cNvPr id="4" name="菱形 3"/>
            <p:cNvSpPr/>
            <p:nvPr userDrawn="1">
              <p:custDataLst>
                <p:tags r:id="rId5"/>
              </p:custDataLst>
            </p:nvPr>
          </p:nvSpPr>
          <p:spPr>
            <a:xfrm rot="5400000">
              <a:off x="11443481" y="191944"/>
              <a:ext cx="461696" cy="460542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5" name="菱形 4"/>
            <p:cNvSpPr/>
            <p:nvPr userDrawn="1">
              <p:custDataLst>
                <p:tags r:id="rId6"/>
              </p:custDataLst>
            </p:nvPr>
          </p:nvSpPr>
          <p:spPr>
            <a:xfrm rot="5400000">
              <a:off x="10875479" y="204051"/>
              <a:ext cx="461696" cy="462158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6" name="菱形 5"/>
            <p:cNvSpPr/>
            <p:nvPr userDrawn="1">
              <p:custDataLst>
                <p:tags r:id="rId7"/>
              </p:custDataLst>
            </p:nvPr>
          </p:nvSpPr>
          <p:spPr>
            <a:xfrm rot="5400000">
              <a:off x="10307476" y="204859"/>
              <a:ext cx="461696" cy="460543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69930" y="952508"/>
            <a:ext cx="10852237" cy="5388907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14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0A04C-D713-42CE-B6E5-5454863CDD6B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15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4"/>
          <p:cNvSpPr>
            <a:spLocks noGrp="1"/>
          </p:cNvSpPr>
          <p:nvPr>
            <p:ph type="sldNum" sz="quarter" idx="16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24B13-B9A5-46C1-BBFE-6BF6BC7658C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998450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>
            <p:custDataLst>
              <p:tags r:id="rId1"/>
            </p:custDataLst>
          </p:nvPr>
        </p:nvSpPr>
        <p:spPr>
          <a:xfrm>
            <a:off x="2874963" y="769938"/>
            <a:ext cx="6746875" cy="2493962"/>
          </a:xfrm>
          <a:prstGeom prst="rect">
            <a:avLst/>
          </a:prstGeom>
          <a:solidFill>
            <a:schemeClr val="bg2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grpSp>
        <p:nvGrpSpPr>
          <p:cNvPr id="5" name="组合 8"/>
          <p:cNvGrpSpPr/>
          <p:nvPr userDrawn="1">
            <p:custDataLst>
              <p:tags r:id="rId2"/>
            </p:custDataLst>
          </p:nvPr>
        </p:nvGrpSpPr>
        <p:grpSpPr bwMode="auto">
          <a:xfrm>
            <a:off x="2733675" y="279400"/>
            <a:ext cx="6732588" cy="3729038"/>
            <a:chOff x="2733040" y="279175"/>
            <a:chExt cx="6733540" cy="3729476"/>
          </a:xfrm>
        </p:grpSpPr>
        <p:sp>
          <p:nvSpPr>
            <p:cNvPr id="6" name="矩形 5"/>
            <p:cNvSpPr/>
            <p:nvPr>
              <p:custDataLst>
                <p:tags r:id="rId6"/>
              </p:custDataLst>
            </p:nvPr>
          </p:nvSpPr>
          <p:spPr>
            <a:xfrm>
              <a:off x="2733040" y="919013"/>
              <a:ext cx="6733540" cy="2497430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cxnSp>
          <p:nvCxnSpPr>
            <p:cNvPr id="7" name="直接连接符 6"/>
            <p:cNvCxnSpPr/>
            <p:nvPr>
              <p:custDataLst>
                <p:tags r:id="rId7"/>
              </p:custDataLst>
            </p:nvPr>
          </p:nvCxnSpPr>
          <p:spPr>
            <a:xfrm flipH="1">
              <a:off x="2904514" y="279175"/>
              <a:ext cx="2035463" cy="992305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>
              <p:custDataLst>
                <p:tags r:id="rId8"/>
              </p:custDataLst>
            </p:nvPr>
          </p:nvCxnSpPr>
          <p:spPr>
            <a:xfrm flipH="1">
              <a:off x="7259643" y="3016346"/>
              <a:ext cx="2035463" cy="992305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674800" y="1369467"/>
            <a:ext cx="6843394" cy="1150935"/>
          </a:xfrm>
        </p:spPr>
        <p:txBody>
          <a:bodyPr lIns="90170" tIns="46990" rIns="90170" bIns="4699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80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3"/>
          </p:nvPr>
        </p:nvSpPr>
        <p:spPr>
          <a:xfrm>
            <a:off x="3924300" y="2604393"/>
            <a:ext cx="4286250" cy="354013"/>
          </a:xfrm>
        </p:spPr>
        <p:txBody>
          <a:bodyPr/>
          <a:lstStyle>
            <a:lvl1pPr marL="0" indent="0" algn="ctr">
              <a:buNone/>
              <a:defRPr sz="1800" spc="1000" baseline="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9" name="日期占位符 2"/>
          <p:cNvSpPr>
            <a:spLocks noGrp="1"/>
          </p:cNvSpPr>
          <p:nvPr>
            <p:ph type="dt" sz="half" idx="14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F94E1-76BD-462E-8987-FF3F15DEF5BA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10" name="页脚占位符 3"/>
          <p:cNvSpPr>
            <a:spLocks noGrp="1"/>
          </p:cNvSpPr>
          <p:nvPr>
            <p:ph type="ftr" sz="quarter" idx="15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16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7DA18-D30F-4925-9D60-F7742811D1B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305184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7"/>
          <p:cNvGrpSpPr/>
          <p:nvPr userDrawn="1">
            <p:custDataLst>
              <p:tags r:id="rId1"/>
            </p:custDataLst>
          </p:nvPr>
        </p:nvGrpSpPr>
        <p:grpSpPr bwMode="auto">
          <a:xfrm>
            <a:off x="9925050" y="6248400"/>
            <a:ext cx="1597025" cy="474663"/>
            <a:chOff x="10308053" y="191367"/>
            <a:chExt cx="1596547" cy="474611"/>
          </a:xfrm>
        </p:grpSpPr>
        <p:sp>
          <p:nvSpPr>
            <p:cNvPr id="4" name="菱形 3"/>
            <p:cNvSpPr/>
            <p:nvPr userDrawn="1">
              <p:custDataLst>
                <p:tags r:id="rId5"/>
              </p:custDataLst>
            </p:nvPr>
          </p:nvSpPr>
          <p:spPr>
            <a:xfrm rot="5400000">
              <a:off x="11444319" y="191411"/>
              <a:ext cx="460325" cy="460237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5" name="菱形 4"/>
            <p:cNvSpPr/>
            <p:nvPr userDrawn="1">
              <p:custDataLst>
                <p:tags r:id="rId6"/>
              </p:custDataLst>
            </p:nvPr>
          </p:nvSpPr>
          <p:spPr>
            <a:xfrm rot="5400000">
              <a:off x="10876164" y="205697"/>
              <a:ext cx="460325" cy="460237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6" name="菱形 5"/>
            <p:cNvSpPr/>
            <p:nvPr userDrawn="1">
              <p:custDataLst>
                <p:tags r:id="rId7"/>
              </p:custDataLst>
            </p:nvPr>
          </p:nvSpPr>
          <p:spPr>
            <a:xfrm rot="5400000">
              <a:off x="10308009" y="205697"/>
              <a:ext cx="460325" cy="460237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7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62859-8509-43CC-89DC-8533B9E66A04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FEEC2-D950-4064-8F02-7113ECD86A69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7683229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>
            <p:custDataLst>
              <p:tags r:id="rId1"/>
            </p:custDataLst>
          </p:nvPr>
        </p:nvSpPr>
        <p:spPr>
          <a:xfrm>
            <a:off x="292100" y="304800"/>
            <a:ext cx="11607800" cy="6248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grpSp>
        <p:nvGrpSpPr>
          <p:cNvPr id="5" name="组合 8"/>
          <p:cNvGrpSpPr/>
          <p:nvPr userDrawn="1">
            <p:custDataLst>
              <p:tags r:id="rId2"/>
            </p:custDataLst>
          </p:nvPr>
        </p:nvGrpSpPr>
        <p:grpSpPr bwMode="auto">
          <a:xfrm>
            <a:off x="11272838" y="5043488"/>
            <a:ext cx="331787" cy="1306512"/>
            <a:chOff x="0" y="2530687"/>
            <a:chExt cx="461025" cy="1810019"/>
          </a:xfrm>
        </p:grpSpPr>
        <p:sp>
          <p:nvSpPr>
            <p:cNvPr id="6" name="菱形 5"/>
            <p:cNvSpPr/>
            <p:nvPr userDrawn="1">
              <p:custDataLst>
                <p:tags r:id="rId6"/>
              </p:custDataLst>
            </p:nvPr>
          </p:nvSpPr>
          <p:spPr>
            <a:xfrm>
              <a:off x="0" y="2530687"/>
              <a:ext cx="461025" cy="461852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8" name="菱形 7"/>
            <p:cNvSpPr/>
            <p:nvPr userDrawn="1">
              <p:custDataLst>
                <p:tags r:id="rId7"/>
              </p:custDataLst>
            </p:nvPr>
          </p:nvSpPr>
          <p:spPr>
            <a:xfrm>
              <a:off x="0" y="3205870"/>
              <a:ext cx="461025" cy="459653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9" name="菱形 8"/>
            <p:cNvSpPr/>
            <p:nvPr userDrawn="1">
              <p:custDataLst>
                <p:tags r:id="rId8"/>
              </p:custDataLst>
            </p:nvPr>
          </p:nvSpPr>
          <p:spPr>
            <a:xfrm>
              <a:off x="0" y="3878854"/>
              <a:ext cx="461025" cy="461852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" name="日期占位符 2"/>
          <p:cNvSpPr>
            <a:spLocks noGrp="1"/>
          </p:cNvSpPr>
          <p:nvPr>
            <p:ph type="dt" sz="half" idx="14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AADCE-4E90-4E26-AB5F-041CE214CA2D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15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16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838A6-3C94-472F-A9AA-2E45B646FCAE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009110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9"/>
          <p:cNvGrpSpPr/>
          <p:nvPr userDrawn="1">
            <p:custDataLst>
              <p:tags r:id="rId1"/>
            </p:custDataLst>
          </p:nvPr>
        </p:nvGrpSpPr>
        <p:grpSpPr bwMode="auto">
          <a:xfrm flipH="1">
            <a:off x="10491788" y="117475"/>
            <a:ext cx="1368425" cy="406400"/>
            <a:chOff x="10308053" y="191367"/>
            <a:chExt cx="1596547" cy="474611"/>
          </a:xfrm>
        </p:grpSpPr>
        <p:sp>
          <p:nvSpPr>
            <p:cNvPr id="6" name="菱形 5"/>
            <p:cNvSpPr/>
            <p:nvPr userDrawn="1">
              <p:custDataLst>
                <p:tags r:id="rId6"/>
              </p:custDataLst>
            </p:nvPr>
          </p:nvSpPr>
          <p:spPr>
            <a:xfrm rot="5400000">
              <a:off x="11443191" y="191592"/>
              <a:ext cx="461634" cy="461183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8" name="菱形 7"/>
            <p:cNvSpPr/>
            <p:nvPr userDrawn="1">
              <p:custDataLst>
                <p:tags r:id="rId7"/>
              </p:custDataLst>
            </p:nvPr>
          </p:nvSpPr>
          <p:spPr>
            <a:xfrm rot="5400000">
              <a:off x="10875511" y="205497"/>
              <a:ext cx="461633" cy="459331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0" name="菱形 9"/>
            <p:cNvSpPr/>
            <p:nvPr userDrawn="1">
              <p:custDataLst>
                <p:tags r:id="rId8"/>
              </p:custDataLst>
            </p:nvPr>
          </p:nvSpPr>
          <p:spPr>
            <a:xfrm rot="5400000">
              <a:off x="10307829" y="204570"/>
              <a:ext cx="461633" cy="461184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2825" cy="6865938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2" name="日期占位符 2"/>
          <p:cNvSpPr>
            <a:spLocks noGrp="1"/>
          </p:cNvSpPr>
          <p:nvPr>
            <p:ph type="dt" sz="half" idx="15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9E7A1-073E-409B-AAF8-0EE8532ADE21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13" name="页脚占位符 3"/>
          <p:cNvSpPr>
            <a:spLocks noGrp="1"/>
          </p:cNvSpPr>
          <p:nvPr>
            <p:ph type="ftr" sz="quarter" idx="16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4" name="灯片编号占位符 4"/>
          <p:cNvSpPr>
            <a:spLocks noGrp="1"/>
          </p:cNvSpPr>
          <p:nvPr>
            <p:ph type="sldNum" sz="quarter" idx="17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47A02-832E-4794-BCDE-B6414355FAD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5282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949" y="457200"/>
            <a:ext cx="4166146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4179" y="457201"/>
            <a:ext cx="6173380" cy="540385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949" y="2057400"/>
            <a:ext cx="4166146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2"/>
          </p:nvPr>
        </p:nvSpPr>
        <p:spPr>
          <a:xfrm>
            <a:off x="609717" y="6245225"/>
            <a:ext cx="2845344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3"/>
          </p:nvPr>
        </p:nvSpPr>
        <p:spPr>
          <a:xfrm>
            <a:off x="7536774" y="6237288"/>
            <a:ext cx="3861538" cy="476250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9271" y="6245225"/>
            <a:ext cx="2845344" cy="47625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  <a:pPr lvl="0" eaLnBrk="1" hangingPunct="1">
                <a:buNone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266382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>
              <a:sym typeface="+mn-ea"/>
            </a:endParaRPr>
          </a:p>
        </p:txBody>
      </p:sp>
      <p:grpSp>
        <p:nvGrpSpPr>
          <p:cNvPr id="6" name="组合 10"/>
          <p:cNvGrpSpPr/>
          <p:nvPr userDrawn="1">
            <p:custDataLst>
              <p:tags r:id="rId2"/>
            </p:custDataLst>
          </p:nvPr>
        </p:nvGrpSpPr>
        <p:grpSpPr bwMode="auto">
          <a:xfrm>
            <a:off x="11518900" y="604838"/>
            <a:ext cx="371475" cy="1454150"/>
            <a:chOff x="0" y="2530687"/>
            <a:chExt cx="461025" cy="1810019"/>
          </a:xfrm>
        </p:grpSpPr>
        <p:sp>
          <p:nvSpPr>
            <p:cNvPr id="8" name="菱形 7"/>
            <p:cNvSpPr/>
            <p:nvPr userDrawn="1">
              <p:custDataLst>
                <p:tags r:id="rId6"/>
              </p:custDataLst>
            </p:nvPr>
          </p:nvSpPr>
          <p:spPr>
            <a:xfrm>
              <a:off x="0" y="2530687"/>
              <a:ext cx="461025" cy="460408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0" name="菱形 9"/>
            <p:cNvSpPr/>
            <p:nvPr userDrawn="1">
              <p:custDataLst>
                <p:tags r:id="rId7"/>
              </p:custDataLst>
            </p:nvPr>
          </p:nvSpPr>
          <p:spPr>
            <a:xfrm>
              <a:off x="0" y="3204503"/>
              <a:ext cx="461025" cy="462385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1" name="菱形 10"/>
            <p:cNvSpPr/>
            <p:nvPr userDrawn="1">
              <p:custDataLst>
                <p:tags r:id="rId8"/>
              </p:custDataLst>
            </p:nvPr>
          </p:nvSpPr>
          <p:spPr>
            <a:xfrm>
              <a:off x="0" y="3880297"/>
              <a:ext cx="461025" cy="460409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2" name="日期占位符 2"/>
          <p:cNvSpPr>
            <a:spLocks noGrp="1"/>
          </p:cNvSpPr>
          <p:nvPr>
            <p:ph type="dt" sz="half" idx="15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17155-AFF0-4E80-934C-74B24CE88150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13" name="页脚占位符 3"/>
          <p:cNvSpPr>
            <a:spLocks noGrp="1"/>
          </p:cNvSpPr>
          <p:nvPr>
            <p:ph type="ftr" sz="quarter" idx="16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4" name="灯片编号占位符 4"/>
          <p:cNvSpPr>
            <a:spLocks noGrp="1"/>
          </p:cNvSpPr>
          <p:nvPr>
            <p:ph type="sldNum" sz="quarter" idx="17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E12EC-6F90-4581-B26F-23D498263A83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0804097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13"/>
          <p:cNvGrpSpPr/>
          <p:nvPr userDrawn="1">
            <p:custDataLst>
              <p:tags r:id="rId1"/>
            </p:custDataLst>
          </p:nvPr>
        </p:nvGrpSpPr>
        <p:grpSpPr bwMode="auto">
          <a:xfrm flipH="1">
            <a:off x="604838" y="817563"/>
            <a:ext cx="963612" cy="285750"/>
            <a:chOff x="10308053" y="191367"/>
            <a:chExt cx="1596547" cy="474611"/>
          </a:xfrm>
        </p:grpSpPr>
        <p:sp>
          <p:nvSpPr>
            <p:cNvPr id="6" name="菱形 5"/>
            <p:cNvSpPr/>
            <p:nvPr userDrawn="1">
              <p:custDataLst>
                <p:tags r:id="rId10"/>
              </p:custDataLst>
            </p:nvPr>
          </p:nvSpPr>
          <p:spPr>
            <a:xfrm rot="5400000">
              <a:off x="11443742" y="191936"/>
              <a:ext cx="461427" cy="460289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8" name="菱形 7"/>
            <p:cNvSpPr/>
            <p:nvPr userDrawn="1">
              <p:custDataLst>
                <p:tags r:id="rId11"/>
              </p:custDataLst>
            </p:nvPr>
          </p:nvSpPr>
          <p:spPr>
            <a:xfrm rot="5400000">
              <a:off x="10875613" y="205120"/>
              <a:ext cx="461428" cy="460289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0" name="菱形 9"/>
            <p:cNvSpPr/>
            <p:nvPr userDrawn="1">
              <p:custDataLst>
                <p:tags r:id="rId12"/>
              </p:custDataLst>
            </p:nvPr>
          </p:nvSpPr>
          <p:spPr>
            <a:xfrm rot="5400000">
              <a:off x="10307484" y="205120"/>
              <a:ext cx="461428" cy="460289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grpSp>
        <p:nvGrpSpPr>
          <p:cNvPr id="11" name="组合 11"/>
          <p:cNvGrpSpPr/>
          <p:nvPr userDrawn="1">
            <p:custDataLst>
              <p:tags r:id="rId2"/>
            </p:custDataLst>
          </p:nvPr>
        </p:nvGrpSpPr>
        <p:grpSpPr bwMode="auto">
          <a:xfrm>
            <a:off x="10617200" y="825500"/>
            <a:ext cx="963613" cy="287338"/>
            <a:chOff x="10308053" y="191367"/>
            <a:chExt cx="1596547" cy="474611"/>
          </a:xfrm>
        </p:grpSpPr>
        <p:sp>
          <p:nvSpPr>
            <p:cNvPr id="12" name="菱形 11"/>
            <p:cNvSpPr/>
            <p:nvPr userDrawn="1">
              <p:custDataLst>
                <p:tags r:id="rId7"/>
              </p:custDataLst>
            </p:nvPr>
          </p:nvSpPr>
          <p:spPr>
            <a:xfrm rot="5400000">
              <a:off x="11443706" y="191971"/>
              <a:ext cx="461499" cy="460290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" name="菱形 12"/>
            <p:cNvSpPr/>
            <p:nvPr userDrawn="1">
              <p:custDataLst>
                <p:tags r:id="rId8"/>
              </p:custDataLst>
            </p:nvPr>
          </p:nvSpPr>
          <p:spPr>
            <a:xfrm rot="5400000">
              <a:off x="10875578" y="205082"/>
              <a:ext cx="461499" cy="460290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4" name="菱形 13"/>
            <p:cNvSpPr/>
            <p:nvPr userDrawn="1">
              <p:custDataLst>
                <p:tags r:id="rId9"/>
              </p:custDataLst>
            </p:nvPr>
          </p:nvSpPr>
          <p:spPr>
            <a:xfrm rot="5400000">
              <a:off x="10307449" y="205082"/>
              <a:ext cx="461499" cy="460290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15" name="矩形 14"/>
          <p:cNvSpPr/>
          <p:nvPr userDrawn="1">
            <p:custDataLst>
              <p:tags r:id="rId3"/>
            </p:custDataLst>
          </p:nvPr>
        </p:nvSpPr>
        <p:spPr>
          <a:xfrm>
            <a:off x="-3175" y="5029200"/>
            <a:ext cx="12192000" cy="18288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6" name="日期占位符 2"/>
          <p:cNvSpPr>
            <a:spLocks noGrp="1"/>
          </p:cNvSpPr>
          <p:nvPr>
            <p:ph type="dt" sz="half" idx="15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54BDB-250D-4128-9B2E-303D53D2B816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17" name="页脚占位符 3"/>
          <p:cNvSpPr>
            <a:spLocks noGrp="1"/>
          </p:cNvSpPr>
          <p:nvPr>
            <p:ph type="ftr" sz="quarter" idx="16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灯片编号占位符 4"/>
          <p:cNvSpPr>
            <a:spLocks noGrp="1"/>
          </p:cNvSpPr>
          <p:nvPr>
            <p:ph type="sldNum" sz="quarter" idx="17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A55C4-E60E-40E7-8709-8FDB906A964C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5205740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 bwMode="auto">
          <a:xfrm>
            <a:off x="10271125" y="6111875"/>
            <a:ext cx="1597025" cy="474663"/>
            <a:chOff x="10308053" y="191367"/>
            <a:chExt cx="1596547" cy="474611"/>
          </a:xfrm>
        </p:grpSpPr>
        <p:sp>
          <p:nvSpPr>
            <p:cNvPr id="10" name="菱形 9"/>
            <p:cNvSpPr/>
            <p:nvPr userDrawn="1">
              <p:custDataLst>
                <p:tags r:id="rId6"/>
              </p:custDataLst>
            </p:nvPr>
          </p:nvSpPr>
          <p:spPr>
            <a:xfrm rot="5400000">
              <a:off x="11444319" y="191411"/>
              <a:ext cx="460325" cy="460237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2" name="菱形 11"/>
            <p:cNvSpPr/>
            <p:nvPr userDrawn="1">
              <p:custDataLst>
                <p:tags r:id="rId7"/>
              </p:custDataLst>
            </p:nvPr>
          </p:nvSpPr>
          <p:spPr>
            <a:xfrm rot="5400000">
              <a:off x="10876164" y="205697"/>
              <a:ext cx="460325" cy="460237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4" name="菱形 13"/>
            <p:cNvSpPr/>
            <p:nvPr userDrawn="1">
              <p:custDataLst>
                <p:tags r:id="rId8"/>
              </p:custDataLst>
            </p:nvPr>
          </p:nvSpPr>
          <p:spPr>
            <a:xfrm rot="5400000">
              <a:off x="10308009" y="205697"/>
              <a:ext cx="460325" cy="460237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15" name="矩形 14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6" name="日期占位符 2"/>
          <p:cNvSpPr>
            <a:spLocks noGrp="1"/>
          </p:cNvSpPr>
          <p:nvPr>
            <p:ph type="dt" sz="half" idx="17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37D79-4BC6-43EC-B60F-69A3F252059C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17" name="页脚占位符 3"/>
          <p:cNvSpPr>
            <a:spLocks noGrp="1"/>
          </p:cNvSpPr>
          <p:nvPr>
            <p:ph type="ftr" sz="quarter" idx="18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灯片编号占位符 4"/>
          <p:cNvSpPr>
            <a:spLocks noGrp="1"/>
          </p:cNvSpPr>
          <p:nvPr>
            <p:ph type="sldNum" sz="quarter" idx="19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BCA5D-171A-46D0-9132-31B02CB628E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030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>
            <p:custDataLst>
              <p:tags r:id="rId1"/>
            </p:custDataLst>
          </p:nvPr>
        </p:nvSpPr>
        <p:spPr>
          <a:xfrm>
            <a:off x="0" y="958850"/>
            <a:ext cx="12192000" cy="49403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>
              <a:sym typeface="+mn-ea"/>
            </a:endParaRPr>
          </a:p>
        </p:txBody>
      </p:sp>
      <p:grpSp>
        <p:nvGrpSpPr>
          <p:cNvPr id="5" name="组合 11"/>
          <p:cNvGrpSpPr/>
          <p:nvPr userDrawn="1">
            <p:custDataLst>
              <p:tags r:id="rId2"/>
            </p:custDataLst>
          </p:nvPr>
        </p:nvGrpSpPr>
        <p:grpSpPr bwMode="auto">
          <a:xfrm>
            <a:off x="0" y="2530475"/>
            <a:ext cx="460375" cy="1809750"/>
            <a:chOff x="0" y="2530687"/>
            <a:chExt cx="461025" cy="1810019"/>
          </a:xfrm>
        </p:grpSpPr>
        <p:sp>
          <p:nvSpPr>
            <p:cNvPr id="6" name="菱形 5"/>
            <p:cNvSpPr/>
            <p:nvPr userDrawn="1">
              <p:custDataLst>
                <p:tags r:id="rId10"/>
              </p:custDataLst>
            </p:nvPr>
          </p:nvSpPr>
          <p:spPr>
            <a:xfrm>
              <a:off x="0" y="2530687"/>
              <a:ext cx="461025" cy="460443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8" name="菱形 7"/>
            <p:cNvSpPr/>
            <p:nvPr userDrawn="1">
              <p:custDataLst>
                <p:tags r:id="rId11"/>
              </p:custDataLst>
            </p:nvPr>
          </p:nvSpPr>
          <p:spPr>
            <a:xfrm>
              <a:off x="0" y="3205475"/>
              <a:ext cx="461025" cy="460443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9" name="菱形 8"/>
            <p:cNvSpPr/>
            <p:nvPr userDrawn="1">
              <p:custDataLst>
                <p:tags r:id="rId12"/>
              </p:custDataLst>
            </p:nvPr>
          </p:nvSpPr>
          <p:spPr>
            <a:xfrm>
              <a:off x="0" y="3880263"/>
              <a:ext cx="461025" cy="460443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grpSp>
        <p:nvGrpSpPr>
          <p:cNvPr id="10" name="组合 12"/>
          <p:cNvGrpSpPr/>
          <p:nvPr userDrawn="1">
            <p:custDataLst>
              <p:tags r:id="rId3"/>
            </p:custDataLst>
          </p:nvPr>
        </p:nvGrpSpPr>
        <p:grpSpPr bwMode="auto">
          <a:xfrm>
            <a:off x="11731625" y="2524125"/>
            <a:ext cx="460375" cy="1809750"/>
            <a:chOff x="0" y="2530687"/>
            <a:chExt cx="461025" cy="1810019"/>
          </a:xfrm>
        </p:grpSpPr>
        <p:sp>
          <p:nvSpPr>
            <p:cNvPr id="11" name="菱形 10"/>
            <p:cNvSpPr/>
            <p:nvPr userDrawn="1">
              <p:custDataLst>
                <p:tags r:id="rId7"/>
              </p:custDataLst>
            </p:nvPr>
          </p:nvSpPr>
          <p:spPr>
            <a:xfrm>
              <a:off x="0" y="2530687"/>
              <a:ext cx="461025" cy="460443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2" name="菱形 11"/>
            <p:cNvSpPr/>
            <p:nvPr userDrawn="1">
              <p:custDataLst>
                <p:tags r:id="rId8"/>
              </p:custDataLst>
            </p:nvPr>
          </p:nvSpPr>
          <p:spPr>
            <a:xfrm>
              <a:off x="0" y="3205475"/>
              <a:ext cx="461025" cy="460443"/>
            </a:xfrm>
            <a:prstGeom prst="diamond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" name="菱形 12"/>
            <p:cNvSpPr/>
            <p:nvPr userDrawn="1">
              <p:custDataLst>
                <p:tags r:id="rId9"/>
              </p:custDataLst>
            </p:nvPr>
          </p:nvSpPr>
          <p:spPr>
            <a:xfrm>
              <a:off x="0" y="3880263"/>
              <a:ext cx="461025" cy="460443"/>
            </a:xfrm>
            <a:prstGeom prst="diamo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4" name="日期占位符 2"/>
          <p:cNvSpPr>
            <a:spLocks noGrp="1"/>
          </p:cNvSpPr>
          <p:nvPr>
            <p:ph type="dt" sz="half" idx="14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43AB6-9DD5-4E4E-8AAF-4232A27692A6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15" name="页脚占位符 3"/>
          <p:cNvSpPr>
            <a:spLocks noGrp="1"/>
          </p:cNvSpPr>
          <p:nvPr>
            <p:ph type="ftr" sz="quarter" idx="15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6" name="灯片编号占位符 4"/>
          <p:cNvSpPr>
            <a:spLocks noGrp="1"/>
          </p:cNvSpPr>
          <p:nvPr>
            <p:ph type="sldNum" sz="quarter" idx="16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BE969-479E-48C5-ACDF-A670185C38B9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113385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>
            <a:lvl1pPr>
              <a:defRPr sz="1800" noProof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>
            <a:lvl1pPr algn="l">
              <a:defRPr sz="1800" noProof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 wrap="square" numCol="1" anchor="t" anchorCtr="0" compatLnSpc="1"/>
          <a:lstStyle>
            <a:lvl1pPr>
              <a:defRPr dirty="0"/>
            </a:lvl1pPr>
          </a:lstStyle>
          <a:p>
            <a:pPr>
              <a:defRPr/>
            </a:pPr>
            <a:fld id="{6F600556-0073-483F-B0F2-A17E75C3269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691108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2140" y="290195"/>
            <a:ext cx="10515600" cy="1325563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31905281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34470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2025/11/12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00624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tags" Target="../tags/tag4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17" Type="http://schemas.openxmlformats.org/officeDocument/2006/relationships/tags" Target="../tags/tag8.xml"/><Relationship Id="rId2" Type="http://schemas.openxmlformats.org/officeDocument/2006/relationships/slideLayout" Target="../slideLayouts/slideLayout20.xml"/><Relationship Id="rId16" Type="http://schemas.openxmlformats.org/officeDocument/2006/relationships/tags" Target="../tags/tag7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tags" Target="../tags/tag6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tags" Target="../tags/tag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tags" Target="../tags/tag10.xml"/><Relationship Id="rId2" Type="http://schemas.openxmlformats.org/officeDocument/2006/relationships/slideLayout" Target="../slideLayouts/slideLayout31.xml"/><Relationship Id="rId16" Type="http://schemas.openxmlformats.org/officeDocument/2006/relationships/tags" Target="../tags/tag9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18" Type="http://schemas.openxmlformats.org/officeDocument/2006/relationships/tags" Target="../tags/tag12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17" Type="http://schemas.openxmlformats.org/officeDocument/2006/relationships/tags" Target="../tags/tag11.xml"/><Relationship Id="rId2" Type="http://schemas.openxmlformats.org/officeDocument/2006/relationships/slideLayout" Target="../slideLayouts/slideLayout45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53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61.xml"/><Relationship Id="rId21" Type="http://schemas.openxmlformats.org/officeDocument/2006/relationships/image" Target="../media/image3.jpeg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14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68.xml"/><Relationship Id="rId19" Type="http://schemas.openxmlformats.org/officeDocument/2006/relationships/tags" Target="../tags/tag13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8.xml"/><Relationship Id="rId18" Type="http://schemas.openxmlformats.org/officeDocument/2006/relationships/slideLayout" Target="../slideLayouts/slideLayout93.xml"/><Relationship Id="rId26" Type="http://schemas.openxmlformats.org/officeDocument/2006/relationships/tags" Target="../tags/tag17.xml"/><Relationship Id="rId3" Type="http://schemas.openxmlformats.org/officeDocument/2006/relationships/slideLayout" Target="../slideLayouts/slideLayout78.xml"/><Relationship Id="rId21" Type="http://schemas.openxmlformats.org/officeDocument/2006/relationships/slideLayout" Target="../slideLayouts/slideLayout96.xml"/><Relationship Id="rId7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7.xml"/><Relationship Id="rId17" Type="http://schemas.openxmlformats.org/officeDocument/2006/relationships/slideLayout" Target="../slideLayouts/slideLayout92.xml"/><Relationship Id="rId25" Type="http://schemas.openxmlformats.org/officeDocument/2006/relationships/tags" Target="../tags/tag16.xml"/><Relationship Id="rId2" Type="http://schemas.openxmlformats.org/officeDocument/2006/relationships/slideLayout" Target="../slideLayouts/slideLayout77.xml"/><Relationship Id="rId16" Type="http://schemas.openxmlformats.org/officeDocument/2006/relationships/slideLayout" Target="../slideLayouts/slideLayout91.xml"/><Relationship Id="rId20" Type="http://schemas.openxmlformats.org/officeDocument/2006/relationships/slideLayout" Target="../slideLayouts/slideLayout95.xml"/><Relationship Id="rId29" Type="http://schemas.openxmlformats.org/officeDocument/2006/relationships/tags" Target="../tags/tag20.xml"/><Relationship Id="rId1" Type="http://schemas.openxmlformats.org/officeDocument/2006/relationships/slideLayout" Target="../slideLayouts/slideLayout76.xml"/><Relationship Id="rId6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6.xml"/><Relationship Id="rId24" Type="http://schemas.openxmlformats.org/officeDocument/2006/relationships/tags" Target="../tags/tag15.xml"/><Relationship Id="rId5" Type="http://schemas.openxmlformats.org/officeDocument/2006/relationships/slideLayout" Target="../slideLayouts/slideLayout80.xml"/><Relationship Id="rId15" Type="http://schemas.openxmlformats.org/officeDocument/2006/relationships/slideLayout" Target="../slideLayouts/slideLayout90.xml"/><Relationship Id="rId23" Type="http://schemas.openxmlformats.org/officeDocument/2006/relationships/theme" Target="../theme/theme6.xml"/><Relationship Id="rId28" Type="http://schemas.openxmlformats.org/officeDocument/2006/relationships/tags" Target="../tags/tag19.xml"/><Relationship Id="rId10" Type="http://schemas.openxmlformats.org/officeDocument/2006/relationships/slideLayout" Target="../slideLayouts/slideLayout85.xml"/><Relationship Id="rId19" Type="http://schemas.openxmlformats.org/officeDocument/2006/relationships/slideLayout" Target="../slideLayouts/slideLayout94.xml"/><Relationship Id="rId4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4.xml"/><Relationship Id="rId14" Type="http://schemas.openxmlformats.org/officeDocument/2006/relationships/slideLayout" Target="../slideLayouts/slideLayout89.xml"/><Relationship Id="rId22" Type="http://schemas.openxmlformats.org/officeDocument/2006/relationships/slideLayout" Target="../slideLayouts/slideLayout97.xml"/><Relationship Id="rId27" Type="http://schemas.openxmlformats.org/officeDocument/2006/relationships/tags" Target="../tags/tag18.xml"/><Relationship Id="rId30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717" y="274638"/>
            <a:ext cx="10974899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609717" y="1600204"/>
            <a:ext cx="10974899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28" name="Oval 9" descr="2012海河院徽（圆）2"/>
          <p:cNvSpPr>
            <a:spLocks noChangeArrowheads="1"/>
          </p:cNvSpPr>
          <p:nvPr/>
        </p:nvSpPr>
        <p:spPr bwMode="auto">
          <a:xfrm>
            <a:off x="10706045" y="260350"/>
            <a:ext cx="961151" cy="720725"/>
          </a:xfrm>
          <a:prstGeom prst="ellipse">
            <a:avLst/>
          </a:prstGeom>
          <a:blipFill dpi="0" rotWithShape="1">
            <a:blip r:embed="rId22" cstate="print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页脚占位符 1028"/>
          <p:cNvSpPr>
            <a:spLocks noGrp="1"/>
          </p:cNvSpPr>
          <p:nvPr/>
        </p:nvSpPr>
        <p:spPr bwMode="auto">
          <a:xfrm>
            <a:off x="4166397" y="6245225"/>
            <a:ext cx="3861538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方正粗黑宋简体" panose="02000000000000000000" pitchFamily="2" charset="-122"/>
                <a:ea typeface="方正粗黑宋简体" panose="02000000000000000000" pitchFamily="2" charset="-122"/>
                <a:cs typeface="+mn-cs"/>
                <a:sym typeface="宋体" panose="02010600030101010101" pitchFamily="2" charset="-122"/>
              </a:rPr>
              <a:t>海纳百川</a:t>
            </a:r>
            <a:r>
              <a:rPr kumimoji="0" lang="zh-CN" altLang="zh-CN" sz="1400" b="0" i="0" u="none" strike="noStrike" kern="1200" cap="none" spc="0" normalizeH="0" baseline="0" noProof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方正粗黑宋简体" panose="02000000000000000000" pitchFamily="2" charset="-122"/>
                <a:ea typeface="方正粗黑宋简体" panose="02000000000000000000" pitchFamily="2" charset="-122"/>
                <a:cs typeface="+mn-cs"/>
                <a:sym typeface="宋体" panose="02010600030101010101" pitchFamily="2" charset="-122"/>
              </a:rPr>
              <a:t>·</a:t>
            </a:r>
            <a:r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方正粗黑宋简体" panose="02000000000000000000" pitchFamily="2" charset="-122"/>
                <a:ea typeface="方正粗黑宋简体" panose="02000000000000000000" pitchFamily="2" charset="-122"/>
                <a:cs typeface="+mn-cs"/>
                <a:sym typeface="宋体" panose="02010600030101010101" pitchFamily="2" charset="-122"/>
              </a:rPr>
              <a:t>和谐共进</a:t>
            </a:r>
          </a:p>
        </p:txBody>
      </p:sp>
      <p:sp>
        <p:nvSpPr>
          <p:cNvPr id="7" name="任意形状 8"/>
          <p:cNvSpPr/>
          <p:nvPr>
            <p:custDataLst>
              <p:tags r:id="rId20"/>
            </p:custDataLst>
          </p:nvPr>
        </p:nvSpPr>
        <p:spPr>
          <a:xfrm>
            <a:off x="9727944" y="1123950"/>
            <a:ext cx="2466389" cy="18034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89" rIns="68580" bIns="34289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highlight>
                <a:srgbClr val="1171F1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任意形状 8"/>
          <p:cNvSpPr/>
          <p:nvPr>
            <p:custDataLst>
              <p:tags r:id="rId21"/>
            </p:custDataLst>
          </p:nvPr>
        </p:nvSpPr>
        <p:spPr>
          <a:xfrm rot="10800000">
            <a:off x="0" y="5878533"/>
            <a:ext cx="1414203" cy="103346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89" rIns="68580" bIns="34289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highlight>
                <a:srgbClr val="1171F1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占位符 1"/>
          <p:cNvSpPr>
            <a:spLocks noGrp="1" noChangeArrowheads="1"/>
          </p:cNvSpPr>
          <p:nvPr>
            <p:ph type="title" idx="4294967295"/>
            <p:custDataLst>
              <p:tags r:id="rId13"/>
            </p:custDataLst>
          </p:nvPr>
        </p:nvSpPr>
        <p:spPr bwMode="auto">
          <a:xfrm>
            <a:off x="607602" y="608013"/>
            <a:ext cx="10972782" cy="70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170" tIns="46990" rIns="90170" bIns="4699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2"/>
          <p:cNvSpPr>
            <a:spLocks noGrp="1" noChangeArrowheads="1"/>
          </p:cNvSpPr>
          <p:nvPr>
            <p:ph type="body" idx="9"/>
            <p:custDataLst>
              <p:tags r:id="rId14"/>
            </p:custDataLst>
          </p:nvPr>
        </p:nvSpPr>
        <p:spPr bwMode="auto">
          <a:xfrm>
            <a:off x="607602" y="1490667"/>
            <a:ext cx="10972782" cy="47593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1834" y="6315095"/>
            <a:ext cx="2701384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 noProof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1B41E9-1132-478F-B800-F94C5B3F6713}" type="datetimeFigureOut">
              <a:rPr kumimoji="0" lang="zh-CN" altLang="en-US" sz="7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2025/11/12</a:t>
            </a:fld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7711" y="6315095"/>
            <a:ext cx="3958924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 noProof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7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8999" y="6315095"/>
            <a:ext cx="2701384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700">
                <a:solidFill>
                  <a:srgbClr val="898989"/>
                </a:solidFill>
                <a:ea typeface="微软雅黑" panose="020B0503020204020204" pitchFamily="34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sldNum="0" hdr="0" ftr="0" dt="0"/>
  <p:txStyles>
    <p:titleStyle>
      <a:lvl1pPr algn="l" defTabSz="685800" rtl="0" eaLnBrk="0" fontAlgn="base" hangingPunct="0">
        <a:spcBef>
          <a:spcPct val="0"/>
        </a:spcBef>
        <a:spcAft>
          <a:spcPct val="0"/>
        </a:spcAft>
        <a:defRPr sz="2700" b="1" kern="1200" spc="300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  <a:lvl2pPr algn="l" defTabSz="685800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l" defTabSz="685800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l" defTabSz="685800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l" defTabSz="685800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l" defTabSz="685800" rtl="0" fontAlgn="base">
        <a:spcBef>
          <a:spcPct val="0"/>
        </a:spcBef>
        <a:spcAft>
          <a:spcPct val="0"/>
        </a:spcAft>
        <a:defRPr sz="27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l" defTabSz="685800" rtl="0" fontAlgn="base">
        <a:spcBef>
          <a:spcPct val="0"/>
        </a:spcBef>
        <a:spcAft>
          <a:spcPct val="0"/>
        </a:spcAft>
        <a:defRPr sz="27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l" defTabSz="685800" rtl="0" fontAlgn="base">
        <a:spcBef>
          <a:spcPct val="0"/>
        </a:spcBef>
        <a:spcAft>
          <a:spcPct val="0"/>
        </a:spcAft>
        <a:defRPr sz="27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l" defTabSz="685800" rtl="0" fontAlgn="base">
        <a:spcBef>
          <a:spcPct val="0"/>
        </a:spcBef>
        <a:spcAft>
          <a:spcPct val="0"/>
        </a:spcAft>
        <a:defRPr sz="27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171450" indent="-171450" algn="l" defTabSz="685800" rtl="0" eaLnBrk="0" fontAlgn="base" hangingPunct="0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3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514350" indent="-171450" algn="l" defTabSz="685800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206500" algn="l"/>
        </a:tabLst>
        <a:defRPr sz="12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857250" indent="-171450" algn="l" defTabSz="685800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2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200150" indent="-171450" algn="l" defTabSz="685800" rtl="0" eaLnBrk="0" fontAlgn="base" hangingPunct="0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pitchFamily="2" charset="2"/>
        <a:buChar char=""/>
        <a:defRPr sz="10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1543050" indent="-171450" algn="l" defTabSz="685800" rtl="0" eaLnBrk="0" fontAlgn="base" hangingPunct="0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0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025"/>
          <p:cNvSpPr>
            <a:spLocks noGrp="1"/>
          </p:cNvSpPr>
          <p:nvPr>
            <p:ph type="title"/>
          </p:nvPr>
        </p:nvSpPr>
        <p:spPr>
          <a:xfrm>
            <a:off x="609717" y="274638"/>
            <a:ext cx="10974899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3075" name="文本占位符 1026"/>
          <p:cNvSpPr>
            <a:spLocks noGrp="1"/>
          </p:cNvSpPr>
          <p:nvPr>
            <p:ph type="body"/>
          </p:nvPr>
        </p:nvSpPr>
        <p:spPr>
          <a:xfrm>
            <a:off x="609717" y="1600204"/>
            <a:ext cx="10974899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3076" name="Oval 9" descr="2012海河院徽（圆）2"/>
          <p:cNvSpPr>
            <a:spLocks noChangeArrowheads="1"/>
          </p:cNvSpPr>
          <p:nvPr/>
        </p:nvSpPr>
        <p:spPr bwMode="auto">
          <a:xfrm>
            <a:off x="10706045" y="260350"/>
            <a:ext cx="961151" cy="720725"/>
          </a:xfrm>
          <a:prstGeom prst="ellipse">
            <a:avLst/>
          </a:prstGeom>
          <a:blipFill dpi="0" rotWithShape="1">
            <a:blip r:embed="rId18" cstate="print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7" name="页脚占位符 1028"/>
          <p:cNvSpPr>
            <a:spLocks noGrp="1"/>
          </p:cNvSpPr>
          <p:nvPr/>
        </p:nvSpPr>
        <p:spPr bwMode="auto">
          <a:xfrm>
            <a:off x="4166397" y="6245225"/>
            <a:ext cx="3861538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方正粗黑宋简体" panose="02000000000000000000" pitchFamily="2" charset="-122"/>
                <a:ea typeface="方正粗黑宋简体" panose="02000000000000000000" pitchFamily="2" charset="-122"/>
                <a:cs typeface="+mn-cs"/>
                <a:sym typeface="宋体" panose="02010600030101010101" pitchFamily="2" charset="-122"/>
              </a:rPr>
              <a:t>海纳百川</a:t>
            </a:r>
            <a:r>
              <a:rPr kumimoji="0" lang="zh-CN" altLang="zh-CN" sz="1400" b="0" i="0" u="none" strike="noStrike" kern="1200" cap="none" spc="0" normalizeH="0" baseline="0" noProof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方正粗黑宋简体" panose="02000000000000000000" pitchFamily="2" charset="-122"/>
                <a:ea typeface="方正粗黑宋简体" panose="02000000000000000000" pitchFamily="2" charset="-122"/>
                <a:cs typeface="+mn-cs"/>
                <a:sym typeface="宋体" panose="02010600030101010101" pitchFamily="2" charset="-122"/>
              </a:rPr>
              <a:t>·</a:t>
            </a:r>
            <a:r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方正粗黑宋简体" panose="02000000000000000000" pitchFamily="2" charset="-122"/>
                <a:ea typeface="方正粗黑宋简体" panose="02000000000000000000" pitchFamily="2" charset="-122"/>
                <a:cs typeface="+mn-cs"/>
                <a:sym typeface="宋体" panose="02010600030101010101" pitchFamily="2" charset="-122"/>
              </a:rPr>
              <a:t>和谐共进</a:t>
            </a:r>
          </a:p>
        </p:txBody>
      </p:sp>
      <p:sp>
        <p:nvSpPr>
          <p:cNvPr id="7" name="任意形状 8"/>
          <p:cNvSpPr/>
          <p:nvPr>
            <p:custDataLst>
              <p:tags r:id="rId16"/>
            </p:custDataLst>
          </p:nvPr>
        </p:nvSpPr>
        <p:spPr>
          <a:xfrm>
            <a:off x="9727944" y="1123950"/>
            <a:ext cx="2466389" cy="18034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89" rIns="68580" bIns="34289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highlight>
                <a:srgbClr val="1171F1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任意形状 8"/>
          <p:cNvSpPr/>
          <p:nvPr>
            <p:custDataLst>
              <p:tags r:id="rId17"/>
            </p:custDataLst>
          </p:nvPr>
        </p:nvSpPr>
        <p:spPr>
          <a:xfrm rot="10800000">
            <a:off x="0" y="5878533"/>
            <a:ext cx="1414203" cy="103346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89" rIns="68580" bIns="34289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highlight>
                <a:srgbClr val="1171F1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025"/>
          <p:cNvSpPr>
            <a:spLocks noGrp="1"/>
          </p:cNvSpPr>
          <p:nvPr>
            <p:ph type="title"/>
          </p:nvPr>
        </p:nvSpPr>
        <p:spPr>
          <a:xfrm>
            <a:off x="609717" y="274638"/>
            <a:ext cx="10974899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4099" name="文本占位符 1026"/>
          <p:cNvSpPr>
            <a:spLocks noGrp="1"/>
          </p:cNvSpPr>
          <p:nvPr>
            <p:ph type="body"/>
          </p:nvPr>
        </p:nvSpPr>
        <p:spPr>
          <a:xfrm>
            <a:off x="609717" y="1600204"/>
            <a:ext cx="10974899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100" name="Oval 9" descr="2012海河院徽（圆）2"/>
          <p:cNvSpPr>
            <a:spLocks noChangeArrowheads="1"/>
          </p:cNvSpPr>
          <p:nvPr/>
        </p:nvSpPr>
        <p:spPr bwMode="auto">
          <a:xfrm>
            <a:off x="10706045" y="260350"/>
            <a:ext cx="961151" cy="720725"/>
          </a:xfrm>
          <a:prstGeom prst="ellipse">
            <a:avLst/>
          </a:prstGeom>
          <a:blipFill dpi="0" rotWithShape="1">
            <a:blip r:embed="rId19" cstate="print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1" name="页脚占位符 1028"/>
          <p:cNvSpPr>
            <a:spLocks noGrp="1"/>
          </p:cNvSpPr>
          <p:nvPr/>
        </p:nvSpPr>
        <p:spPr bwMode="auto">
          <a:xfrm>
            <a:off x="4166397" y="6245225"/>
            <a:ext cx="3861538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方正粗黑宋简体" panose="02000000000000000000" pitchFamily="2" charset="-122"/>
                <a:ea typeface="方正粗黑宋简体" panose="02000000000000000000" pitchFamily="2" charset="-122"/>
                <a:cs typeface="+mn-cs"/>
                <a:sym typeface="宋体" panose="02010600030101010101" pitchFamily="2" charset="-122"/>
              </a:rPr>
              <a:t>海纳百川</a:t>
            </a:r>
            <a:r>
              <a:rPr kumimoji="0" lang="zh-CN" altLang="zh-CN" sz="1400" b="0" i="0" u="none" strike="noStrike" kern="1200" cap="none" spc="0" normalizeH="0" baseline="0" noProof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方正粗黑宋简体" panose="02000000000000000000" pitchFamily="2" charset="-122"/>
                <a:ea typeface="方正粗黑宋简体" panose="02000000000000000000" pitchFamily="2" charset="-122"/>
                <a:cs typeface="+mn-cs"/>
                <a:sym typeface="宋体" panose="02010600030101010101" pitchFamily="2" charset="-122"/>
              </a:rPr>
              <a:t>·</a:t>
            </a:r>
            <a:r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方正粗黑宋简体" panose="02000000000000000000" pitchFamily="2" charset="-122"/>
                <a:ea typeface="方正粗黑宋简体" panose="02000000000000000000" pitchFamily="2" charset="-122"/>
                <a:cs typeface="+mn-cs"/>
                <a:sym typeface="宋体" panose="02010600030101010101" pitchFamily="2" charset="-122"/>
              </a:rPr>
              <a:t>和谐共进</a:t>
            </a:r>
          </a:p>
        </p:txBody>
      </p:sp>
      <p:sp>
        <p:nvSpPr>
          <p:cNvPr id="7" name="任意形状 8"/>
          <p:cNvSpPr/>
          <p:nvPr>
            <p:custDataLst>
              <p:tags r:id="rId17"/>
            </p:custDataLst>
          </p:nvPr>
        </p:nvSpPr>
        <p:spPr>
          <a:xfrm>
            <a:off x="9727944" y="1123950"/>
            <a:ext cx="2466389" cy="18034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89" rIns="68580" bIns="34289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highlight>
                <a:srgbClr val="1171F1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任意形状 8"/>
          <p:cNvSpPr/>
          <p:nvPr>
            <p:custDataLst>
              <p:tags r:id="rId18"/>
            </p:custDataLst>
          </p:nvPr>
        </p:nvSpPr>
        <p:spPr>
          <a:xfrm rot="10800000">
            <a:off x="0" y="5878533"/>
            <a:ext cx="1414203" cy="103346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89" rIns="68580" bIns="34289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highlight>
                <a:srgbClr val="1171F1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717" y="274638"/>
            <a:ext cx="10974899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 noChangeArrowheads="1"/>
          </p:cNvSpPr>
          <p:nvPr>
            <p:ph type="body" idx="9"/>
          </p:nvPr>
        </p:nvSpPr>
        <p:spPr bwMode="auto">
          <a:xfrm>
            <a:off x="609717" y="1600204"/>
            <a:ext cx="10974899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Oval 9" descr="2012海河院徽（圆）2"/>
          <p:cNvSpPr>
            <a:spLocks noChangeArrowheads="1"/>
          </p:cNvSpPr>
          <p:nvPr userDrawn="1"/>
        </p:nvSpPr>
        <p:spPr bwMode="auto">
          <a:xfrm>
            <a:off x="10706045" y="260350"/>
            <a:ext cx="961151" cy="720725"/>
          </a:xfrm>
          <a:prstGeom prst="ellipse">
            <a:avLst/>
          </a:prstGeom>
          <a:blipFill dpi="0" rotWithShape="1">
            <a:blip r:embed="rId21" cstate="print">
              <a:alphaModFix amt="80000"/>
            </a:blip>
            <a:srcRect/>
            <a:stretch>
              <a:fillRect/>
            </a:stretch>
          </a:blipFill>
          <a:ln w="9525">
            <a:noFill/>
            <a:round/>
          </a:ln>
        </p:spPr>
        <p:txBody>
          <a:bodyPr/>
          <a:lstStyle/>
          <a:p>
            <a:endParaRPr lang="zh-CN" altLang="en-US" sz="135"/>
          </a:p>
        </p:txBody>
      </p:sp>
      <p:sp>
        <p:nvSpPr>
          <p:cNvPr id="1029" name="页脚占位符 1028"/>
          <p:cNvSpPr>
            <a:spLocks noGrp="1"/>
          </p:cNvSpPr>
          <p:nvPr userDrawn="1"/>
        </p:nvSpPr>
        <p:spPr>
          <a:xfrm>
            <a:off x="4166397" y="6245225"/>
            <a:ext cx="3861538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ctr"/>
            <a:r>
              <a:rPr lang="zh-CN" altLang="en-US" sz="1400" noProof="1">
                <a:solidFill>
                  <a:schemeClr val="accent3">
                    <a:lumMod val="50000"/>
                  </a:schemeClr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  <a:sym typeface="宋体" panose="02010600030101010101" pitchFamily="2" charset="-122"/>
              </a:rPr>
              <a:t>海纳百川</a:t>
            </a:r>
            <a:r>
              <a:rPr lang="en-US" altLang="zh-CN" sz="1400" noProof="1">
                <a:solidFill>
                  <a:schemeClr val="accent3">
                    <a:lumMod val="50000"/>
                  </a:schemeClr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  <a:sym typeface="宋体" panose="02010600030101010101" pitchFamily="2" charset="-122"/>
              </a:rPr>
              <a:t>·</a:t>
            </a:r>
            <a:r>
              <a:rPr lang="zh-CN" altLang="en-US" sz="1400" noProof="1">
                <a:solidFill>
                  <a:schemeClr val="accent3">
                    <a:lumMod val="50000"/>
                  </a:schemeClr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  <a:sym typeface="宋体" panose="02010600030101010101" pitchFamily="2" charset="-122"/>
              </a:rPr>
              <a:t>和谐共进</a:t>
            </a:r>
          </a:p>
        </p:txBody>
      </p:sp>
      <p:sp>
        <p:nvSpPr>
          <p:cNvPr id="7" name="任意形状 8"/>
          <p:cNvSpPr/>
          <p:nvPr userDrawn="1">
            <p:custDataLst>
              <p:tags r:id="rId19"/>
            </p:custDataLst>
          </p:nvPr>
        </p:nvSpPr>
        <p:spPr>
          <a:xfrm>
            <a:off x="9727947" y="1123950"/>
            <a:ext cx="2466388" cy="180340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89" rIns="68580" bIns="34289" anchor="ctr"/>
          <a:lstStyle/>
          <a:p>
            <a:pPr algn="ctr"/>
            <a:endParaRPr kumimoji="1" lang="zh-CN" altLang="en-US" sz="1400" noProof="1"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0"/>
            </p:custDataLst>
          </p:nvPr>
        </p:nvSpPr>
        <p:spPr>
          <a:xfrm rot="10800000">
            <a:off x="0" y="5878513"/>
            <a:ext cx="1414203" cy="1033462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89" rIns="68580" bIns="34289" anchor="ctr"/>
          <a:lstStyle/>
          <a:p>
            <a:pPr algn="ctr"/>
            <a:endParaRPr kumimoji="1" lang="zh-CN" altLang="en-US" sz="1400" noProof="1"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0" cstate="print">
            <a:lum/>
          </a:blip>
          <a:srcRect/>
          <a:stretch>
            <a:fillRect l="65000" t="2000" r="2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4"/>
            </p:custDataLst>
          </p:nvPr>
        </p:nvSpPr>
        <p:spPr>
          <a:xfrm>
            <a:off x="669925" y="442913"/>
            <a:ext cx="10852150" cy="442912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5"/>
            </p:custDataLst>
          </p:nvPr>
        </p:nvSpPr>
        <p:spPr>
          <a:xfrm>
            <a:off x="669925" y="952500"/>
            <a:ext cx="10852150" cy="5389563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6B0A047-2D74-436F-A887-5E588BF70682}" type="datetimeFigureOut">
              <a:rPr lang="zh-CN" altLang="en-US"/>
              <a:pPr>
                <a:defRPr/>
              </a:pPr>
              <a:t>2025/11/12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DC4271F-E8FE-43CC-97D5-9F43841A6C2D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947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  <p:sldLayoutId id="2147483766" r:id="rId18"/>
    <p:sldLayoutId id="2147483767" r:id="rId19"/>
    <p:sldLayoutId id="2147483768" r:id="rId20"/>
    <p:sldLayoutId id="2147483769" r:id="rId21"/>
    <p:sldLayoutId id="2147483770" r:id="rId22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 kern="1200" spc="200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228600" indent="-228600" algn="l" rtl="0" fontAlgn="base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kern="1200" spc="150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rtl="0" fontAlgn="base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kern="1200" spc="150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rtl="0" fontAlgn="base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kern="1200" spc="150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rtl="0" fontAlgn="base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kern="1200" spc="150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rtl="0" fontAlgn="base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kern="1200" spc="150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E3E3C-43E5-4DE1-5952-5276A388B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6C05CAF-5895-F195-310B-B956A543977E}"/>
              </a:ext>
            </a:extLst>
          </p:cNvPr>
          <p:cNvSpPr txBox="1"/>
          <p:nvPr/>
        </p:nvSpPr>
        <p:spPr>
          <a:xfrm>
            <a:off x="86322" y="109397"/>
            <a:ext cx="8077200" cy="2062119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000" b="0" i="0" u="none" strike="noStrike" kern="1200" cap="none" spc="15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供应商：</a:t>
            </a:r>
            <a:r>
              <a:rPr kumimoji="0" lang="zh-CN" altLang="en-US" sz="2000" b="0" i="0" u="none" strike="sngStrike" kern="1200" cap="none" spc="15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填供应商全称，非厂家名称</a:t>
            </a:r>
          </a:p>
          <a:p>
            <a:pPr marL="228600" lvl="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kumimoji="0" lang="zh-CN" altLang="en-US" sz="2000" b="0" i="0" u="none" strike="noStrike" kern="1200" cap="none" spc="15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供应产品：</a:t>
            </a:r>
            <a:r>
              <a:rPr kumimoji="0" lang="zh-CN" altLang="en-US" sz="2000" b="0" i="0" u="none" strike="sngStrike" kern="1200" cap="none" spc="15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产品名称</a:t>
            </a:r>
            <a:r>
              <a:rPr kumimoji="0" lang="en-US" altLang="zh-CN" sz="2000" b="0" i="0" u="none" strike="sngStrike" kern="1200" cap="none" spc="15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-</a:t>
            </a:r>
            <a:r>
              <a:rPr kumimoji="0" lang="zh-CN" altLang="en-US" sz="2000" b="0" i="0" u="none" strike="sngStrike" kern="1200" cap="none" spc="15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型号</a:t>
            </a:r>
          </a:p>
          <a:p>
            <a:pPr marL="2286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zh-CN" altLang="en-US" sz="2000" spc="150" dirty="0">
                <a:ea typeface="微软雅黑" panose="020B0503020204020204" pitchFamily="34" charset="-122"/>
              </a:rPr>
              <a:t>产地：</a:t>
            </a:r>
            <a:r>
              <a:rPr lang="zh-CN" altLang="en-US" sz="2000" strike="sngStrike" spc="150" dirty="0">
                <a:ea typeface="微软雅黑" panose="020B0503020204020204" pitchFamily="34" charset="-122"/>
              </a:rPr>
              <a:t>进口填国别，国产填省市</a:t>
            </a:r>
            <a:endParaRPr lang="en-US" altLang="zh-CN" sz="2000" strike="sngStrike" spc="150" dirty="0">
              <a:ea typeface="微软雅黑" panose="020B0503020204020204" pitchFamily="34" charset="-122"/>
            </a:endParaRPr>
          </a:p>
          <a:p>
            <a:pPr marL="2286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zh-CN" altLang="en-US" sz="2000" spc="150" dirty="0">
                <a:solidFill>
                  <a:schemeClr val="tx1">
                    <a:lumMod val="85000"/>
                    <a:lumOff val="15000"/>
                  </a:schemeClr>
                </a:solidFill>
                <a:ea typeface="微软雅黑" panose="020B0503020204020204" pitchFamily="34" charset="-122"/>
              </a:rPr>
              <a:t>产品优势：</a:t>
            </a:r>
          </a:p>
          <a:p>
            <a: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2000" b="0" i="0" u="none" strike="noStrike" kern="1200" cap="none" spc="15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600" b="0" i="0" u="none" strike="noStrike" kern="1200" cap="none" spc="15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AEDFED7-1434-841A-E3E9-E889956969AB}"/>
              </a:ext>
            </a:extLst>
          </p:cNvPr>
          <p:cNvSpPr/>
          <p:nvPr/>
        </p:nvSpPr>
        <p:spPr>
          <a:xfrm>
            <a:off x="407368" y="2286099"/>
            <a:ext cx="2808312" cy="37444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D84E963-B77B-0ED7-D1FD-F5E5689D0F5D}"/>
              </a:ext>
            </a:extLst>
          </p:cNvPr>
          <p:cNvSpPr txBox="1"/>
          <p:nvPr/>
        </p:nvSpPr>
        <p:spPr>
          <a:xfrm>
            <a:off x="4098559" y="2232525"/>
            <a:ext cx="686762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trike="sngStrike" dirty="0"/>
              <a:t>产品功能、优势等介绍</a:t>
            </a:r>
            <a:endParaRPr lang="en-US" altLang="zh-CN" strike="sngStrike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02756BD-F9DC-A2AC-5CE1-983DFCC3DA11}"/>
              </a:ext>
            </a:extLst>
          </p:cNvPr>
          <p:cNvSpPr txBox="1"/>
          <p:nvPr/>
        </p:nvSpPr>
        <p:spPr>
          <a:xfrm>
            <a:off x="1250199" y="3788975"/>
            <a:ext cx="112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trike="sngStrike" dirty="0"/>
              <a:t>产品图片</a:t>
            </a:r>
          </a:p>
        </p:txBody>
      </p:sp>
    </p:spTree>
    <p:extLst>
      <p:ext uri="{BB962C8B-B14F-4D97-AF65-F5344CB8AC3E}">
        <p14:creationId xmlns:p14="http://schemas.microsoft.com/office/powerpoint/2010/main" val="10597554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7b3af3ee-5fb7-49f3-8872-857b6d7d6a06"/>
  <p:tag name="COMMONDATA" val="eyJoZGlkIjoiY2RhNmZkOGEwNzRhNmM4OWE2YzhmMTkwYjU4OTMxMzE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7022b007-bd55-4d22-87b7-e6286b227e63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6036b9ba-04ce-47d9-bdb3-68f3fa5b9c1c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7022b007-bd55-4d22-87b7-e6286b227e63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6036b9ba-04ce-47d9-bdb3-68f3fa5b9c1c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7022b007-bd55-4d22-87b7-e6286b227e63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3617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361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6036b9ba-04ce-47d9-bdb3-68f3fa5b9c1c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9、10、11、16、20、22、24、27"/>
  <p:tag name="KSO_WM_TEMPLATE_SUBCATEGORY" val="17"/>
  <p:tag name="KSO_WM_TEMPLATE_MASTER_TYPE" val="1"/>
  <p:tag name="KSO_WM_TEMPLATE_COLOR_TYPE" val="1"/>
  <p:tag name="KSO_WM_TEMPLATE_MASTER_THUMB_INDEX" val="12"/>
  <p:tag name="KSO_WM_TAG_VERSION" val="1.0"/>
  <p:tag name="KSO_WM_BEAUTIFY_FLAG" val="#wm#"/>
  <p:tag name="KSO_WM_TEMPLATE_CATEGORY" val="custom"/>
  <p:tag name="KSO_WM_TEMPLATE_INDEX" val="2020361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1"/>
  <p:tag name="KSO_WM_UNIT_ID" val="_1*y*1"/>
  <p:tag name="KSO_WM_UNIT_BK_DARK_LIGHT" val="2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5"/>
  <p:tag name="KSO_WM_UNIT_ID" val="_1*y*5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2"/>
  <p:tag name="KSO_WM_UNIT_ID" val="_1*y*2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4"/>
  <p:tag name="KSO_WM_UNIT_ID" val="_1*y*4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3"/>
  <p:tag name="KSO_WM_UNIT_ID" val="_1*y*3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7022b007-bd55-4d22-87b7-e6286b227e63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6036b9ba-04ce-47d9-bdb3-68f3fa5b9c1c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Office 主题​​">
  <a:themeElements>
    <a:clrScheme name="自定义 35">
      <a:dk1>
        <a:sysClr val="windowText" lastClr="000000"/>
      </a:dk1>
      <a:lt1>
        <a:sysClr val="window" lastClr="FFFFFF"/>
      </a:lt1>
      <a:dk2>
        <a:srgbClr val="E2E6EA"/>
      </a:dk2>
      <a:lt2>
        <a:srgbClr val="FFFFFF"/>
      </a:lt2>
      <a:accent1>
        <a:srgbClr val="5E758C"/>
      </a:accent1>
      <a:accent2>
        <a:srgbClr val="537C91"/>
      </a:accent2>
      <a:accent3>
        <a:srgbClr val="48828D"/>
      </a:accent3>
      <a:accent4>
        <a:srgbClr val="459782"/>
      </a:accent4>
      <a:accent5>
        <a:srgbClr val="508B71"/>
      </a:accent5>
      <a:accent6>
        <a:srgbClr val="638C5C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 marL="228600" marR="0" indent="-228600" algn="l" defTabSz="914400" rtl="0" eaLnBrk="1" fontAlgn="base" latinLnBrk="0" hangingPunct="1">
          <a:lnSpc>
            <a:spcPct val="130000"/>
          </a:lnSpc>
          <a:spcBef>
            <a:spcPct val="0"/>
          </a:spcBef>
          <a:spcAft>
            <a:spcPts val="1000"/>
          </a:spcAft>
          <a:buClrTx/>
          <a:buSzTx/>
          <a:buFont typeface="Arial" panose="020B0604020202020204" pitchFamily="34" charset="0"/>
          <a:buNone/>
          <a:defRPr kumimoji="0" sz="2000" b="1" i="0" u="none" strike="noStrike" kern="1200" cap="none" spc="150" normalizeH="0" baseline="0" noProof="0" dirty="0" smtClean="0">
            <a:ln>
              <a:noFill/>
            </a:ln>
            <a:solidFill>
              <a:srgbClr val="26262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uLnTx/>
            <a:uFillTx/>
            <a:latin typeface="Arial" panose="020B0604020202020204" pitchFamily="34" charset="0"/>
            <a:ea typeface="微软雅黑" panose="020B0503020204020204" pitchFamily="34" charset="-122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38</Words>
  <Application>Microsoft Office PowerPoint</Application>
  <PresentationFormat>宽屏</PresentationFormat>
  <Paragraphs>16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6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方正粗黑宋简体</vt:lpstr>
      <vt:lpstr>汉仪旗黑-85S</vt:lpstr>
      <vt:lpstr>微软雅黑</vt:lpstr>
      <vt:lpstr>Arial</vt:lpstr>
      <vt:lpstr>Calibri</vt:lpstr>
      <vt:lpstr>Wingdings</vt:lpstr>
      <vt:lpstr>默认设计模板</vt:lpstr>
      <vt:lpstr>自定义设计方案</vt:lpstr>
      <vt:lpstr>1_默认设计模板</vt:lpstr>
      <vt:lpstr>2_默认设计模板</vt:lpstr>
      <vt:lpstr>3_默认设计模板</vt:lpstr>
      <vt:lpstr>2_Office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元夕 江</cp:lastModifiedBy>
  <cp:revision>1982</cp:revision>
  <cp:lastPrinted>2022-05-01T14:35:00Z</cp:lastPrinted>
  <dcterms:created xsi:type="dcterms:W3CDTF">2021-11-28T01:57:00Z</dcterms:created>
  <dcterms:modified xsi:type="dcterms:W3CDTF">2025-11-12T01:15:38Z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C96C79EA5AC74EA88487C99D949448CE</vt:lpwstr>
  </property>
</Properties>
</file>