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9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9" r:id="rId3"/>
    <p:sldMasterId id="2147483694" r:id="rId4"/>
    <p:sldMasterId id="2147483710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3284" r:id="rId7"/>
  </p:sldIdLst>
  <p:sldSz cx="12192000" cy="6858000"/>
  <p:notesSz cx="6797675" cy="987425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幸全" initials="" lastIdx="1" clrIdx="0"/>
  <p:cmAuthor id="7" name="DELL" initials="D" lastIdx="2" clrIdx="6"/>
  <p:cmAuthor id="1" name="作者" initials="" lastIdx="0" clrIdx="1"/>
  <p:cmAuthor id="8" name="E465" initials="E" lastIdx="1" clrIdx="7"/>
  <p:cmAuthor id="9" name="casper casper" initials="cc" lastIdx="9" clrIdx="8"/>
  <p:cmAuthor id="3" name="Dell" initials="D" lastIdx="1" clrIdx="2"/>
  <p:cmAuthor id="4" name="Jun" initials="J" lastIdx="1" clrIdx="3"/>
  <p:cmAuthor id="5" name="Administrator" initials="A" lastIdx="1" clrIdx="4"/>
  <p:cmAuthor id="6" name="z13821577727@sina.cn" initials="z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B2"/>
    <a:srgbClr val="002A70"/>
    <a:srgbClr val="005EFA"/>
    <a:srgbClr val="456476"/>
    <a:srgbClr val="455576"/>
    <a:srgbClr val="230F88"/>
    <a:srgbClr val="000099"/>
    <a:srgbClr val="485C8E"/>
    <a:srgbClr val="FDC0BB"/>
    <a:srgbClr val="00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38" autoAdjust="0"/>
  </p:normalViewPr>
  <p:slideViewPr>
    <p:cSldViewPr showGuides="1">
      <p:cViewPr varScale="1">
        <p:scale>
          <a:sx n="105" d="100"/>
          <a:sy n="105" d="100"/>
        </p:scale>
        <p:origin x="672" y="114"/>
      </p:cViewPr>
      <p:guideLst>
        <p:guide orient="horz" pos="216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pPr defTabSz="918210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pPr defTabSz="918210">
              <a:defRPr/>
            </a:pPr>
            <a:fld id="{BB962C8B-B14F-4D97-AF65-F5344CB8AC3E}" type="datetime1">
              <a:rPr lang="zh-CN" altLang="zh-CN" smtClean="0"/>
              <a:pPr defTabSz="918210">
                <a:defRPr/>
              </a:pPr>
              <a:t>2025/7/14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pPr defTabSz="918210"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815" tIns="45907" rIns="91815" bIns="45907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 noProof="1"/>
            </a:lvl1pPr>
          </a:lstStyle>
          <a:p>
            <a:pPr defTabSz="918210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 noProof="1"/>
            </a:lvl1pPr>
          </a:lstStyle>
          <a:p>
            <a:pPr defTabSz="918210">
              <a:defRPr/>
            </a:pPr>
            <a:fld id="{BB962C8B-B14F-4D97-AF65-F5344CB8AC3E}" type="datetime1">
              <a:rPr lang="zh-CN" altLang="zh-CN" smtClean="0"/>
              <a:pPr defTabSz="918210">
                <a:defRPr/>
              </a:pPr>
              <a:t>2025/7/14</a:t>
            </a:fld>
            <a:endParaRPr lang="en-US" altLang="zh-CN"/>
          </a:p>
        </p:txBody>
      </p:sp>
      <p:sp>
        <p:nvSpPr>
          <p:cNvPr id="6246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6624" y="1233488"/>
            <a:ext cx="5924427" cy="333216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8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79768" y="4751984"/>
            <a:ext cx="5438140" cy="3887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815" tIns="45907" rIns="91815" bIns="45907" numCol="1" anchor="t" anchorCtr="0" compatLnSpc="1"/>
          <a:lstStyle/>
          <a:p>
            <a:pPr marL="0" marR="0" lvl="0" indent="0" algn="l" defTabSz="918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9105" marR="0" lvl="1" indent="0" algn="l" defTabSz="918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8210" marR="0" lvl="2" indent="0" algn="l" defTabSz="918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7315" marR="0" lvl="3" indent="0" algn="l" defTabSz="918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36420" marR="0" lvl="4" indent="0" algn="l" defTabSz="918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8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 noProof="1"/>
            </a:lvl1pPr>
          </a:lstStyle>
          <a:p>
            <a:pPr defTabSz="91821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8"/>
          </a:xfrm>
          <a:prstGeom prst="rect">
            <a:avLst/>
          </a:prstGeom>
        </p:spPr>
        <p:txBody>
          <a:bodyPr vert="horz" wrap="square" lIns="91815" tIns="45907" rIns="91815" bIns="45907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21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4.jpe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4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5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12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2" Type="http://schemas.openxmlformats.org/officeDocument/2006/relationships/tags" Target="../tags/tag151.xml"/><Relationship Id="rId16" Type="http://schemas.openxmlformats.org/officeDocument/2006/relationships/slideMaster" Target="../slideMasters/slideMaster6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91" y="1122363"/>
            <a:ext cx="914574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91" y="3602038"/>
            <a:ext cx="914574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890" y="274639"/>
            <a:ext cx="2743725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17" y="274639"/>
            <a:ext cx="8072116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1117814" y="6356370"/>
            <a:ext cx="3658300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C8AA77-DD51-4514-A910-7E4C577A3D08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5385830" y="6356370"/>
            <a:ext cx="5487449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82996" y="6356370"/>
            <a:ext cx="36583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717" y="6356370"/>
            <a:ext cx="2845344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6397" y="6356370"/>
            <a:ext cx="3861538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9271" y="6356370"/>
            <a:ext cx="2845344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4" y="0"/>
            <a:ext cx="1219009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717" y="6356370"/>
            <a:ext cx="2845344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397" y="6356370"/>
            <a:ext cx="3861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271" y="6356370"/>
            <a:ext cx="284534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27E360-7FCA-4835-993A-AEEA2CD464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9BD3AA-DC34-410C-91D9-86B985E335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9029" y="914400"/>
            <a:ext cx="9801074" cy="25704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9029" y="3560400"/>
            <a:ext cx="9801074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516" y="608400"/>
            <a:ext cx="10971298" cy="705600"/>
          </a:xfrm>
        </p:spPr>
        <p:txBody>
          <a:bodyPr lIns="90000" tIns="46800" rIns="90000" bIns="4680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516" y="1490400"/>
            <a:ext cx="10971298" cy="4759200"/>
          </a:xfrm>
        </p:spPr>
        <p:txBody>
          <a:bodyPr/>
          <a:lstStyle/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181" y="3848400"/>
            <a:ext cx="7770286" cy="766800"/>
          </a:xfrm>
        </p:spPr>
        <p:txBody>
          <a:bodyPr lIns="90000" tIns="46800" rIns="90000" bIns="46800" anchor="b">
            <a:normAutofit/>
          </a:bodyPr>
          <a:lstStyle>
            <a:lvl1pPr>
              <a:defRPr sz="33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1181" y="4615200"/>
            <a:ext cx="7770286" cy="8676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516" y="608400"/>
            <a:ext cx="10971298" cy="705600"/>
          </a:xfrm>
        </p:spPr>
        <p:txBody>
          <a:bodyPr lIns="90000" tIns="46800" rIns="90000" bIns="4680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516" y="1501200"/>
            <a:ext cx="5177790" cy="4748400"/>
          </a:xfrm>
        </p:spPr>
        <p:txBody>
          <a:bodyPr/>
          <a:lstStyle/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2826" y="1501200"/>
            <a:ext cx="5177790" cy="47484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516" y="608400"/>
            <a:ext cx="10971298" cy="705600"/>
          </a:xfrm>
        </p:spPr>
        <p:txBody>
          <a:bodyPr lIns="90000" tIns="46800" rIns="90000" bIns="4680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516" y="1429200"/>
            <a:ext cx="5343422" cy="381600"/>
          </a:xfrm>
        </p:spPr>
        <p:txBody>
          <a:bodyPr lIns="101600" tIns="38100" rIns="76200" bIns="38100"/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516" y="1854000"/>
            <a:ext cx="5343422" cy="4395600"/>
          </a:xfrm>
        </p:spPr>
        <p:txBody>
          <a:bodyPr lIns="101600" tIns="0" rIns="82550" bIns="0"/>
          <a:lstStyle/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6944" y="1421729"/>
            <a:ext cx="5343422" cy="381600"/>
          </a:xfrm>
        </p:spPr>
        <p:txBody>
          <a:bodyPr lIns="101600" tIns="38100" rIns="76200" bIns="38100"/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6944" y="1854000"/>
            <a:ext cx="5343422" cy="4395600"/>
          </a:xfrm>
        </p:spPr>
        <p:txBody>
          <a:bodyPr lIns="101600" tIns="0" rIns="82550" bIns="0"/>
          <a:lstStyle/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516" y="608400"/>
            <a:ext cx="10971298" cy="705600"/>
          </a:xfrm>
        </p:spPr>
        <p:txBody>
          <a:bodyPr lIns="90000" tIns="46800" rIns="90000" bIns="46800" rtlCol="0">
            <a:normAutofit/>
          </a:bodyPr>
          <a:lstStyle/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516" y="1555200"/>
            <a:ext cx="5234078" cy="4608000"/>
          </a:xfrm>
        </p:spPr>
        <p:txBody>
          <a:bodyPr vert="horz" wrap="square" lIns="90000" tIns="46800" rIns="90000" bIns="46800" numCol="1" anchor="t" anchorCtr="0" compatLnSpc="1"/>
          <a:lstStyle>
            <a:lvl1pPr>
              <a:buNone/>
              <a:defRPr sz="1200"/>
            </a:lvl1pPr>
          </a:lstStyle>
          <a:p>
            <a:pPr marL="171450" marR="0" lvl="0" indent="-171450" algn="l" defTabSz="6858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150" normalizeH="0" baseline="0" noProof="1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615" y="1555200"/>
            <a:ext cx="5228200" cy="4608000"/>
          </a:xfr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6757" y="914400"/>
            <a:ext cx="1044200" cy="5029200"/>
          </a:xfrm>
        </p:spPr>
        <p:txBody>
          <a:bodyPr vert="eaVert" lIns="90000" tIns="46800" rIns="90000" bIns="46800" rtlCol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575" y="914400"/>
            <a:ext cx="9170954" cy="5029200"/>
          </a:xfrm>
        </p:spPr>
        <p:txBody>
          <a:bodyPr vert="eaVert" lIns="46800" r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516" y="774000"/>
            <a:ext cx="10974899" cy="548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029" y="2484000"/>
            <a:ext cx="9801074" cy="1018800"/>
          </a:xfrm>
        </p:spPr>
        <p:txBody>
          <a:bodyPr lIns="90000" tIns="46800" rIns="90000" bIns="46800" rtlCol="0" anchor="t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9029" y="3560400"/>
            <a:ext cx="9801074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10" y="1709738"/>
            <a:ext cx="10517611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10" y="4589483"/>
            <a:ext cx="1051761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91" y="1122363"/>
            <a:ext cx="914574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91" y="3602038"/>
            <a:ext cx="914574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10" y="1709738"/>
            <a:ext cx="10517611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10" y="4589483"/>
            <a:ext cx="1051761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17" y="1600204"/>
            <a:ext cx="53777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915" y="1600204"/>
            <a:ext cx="53777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365126"/>
            <a:ext cx="10517611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7016" y="1778438"/>
            <a:ext cx="4874507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7016" y="2665379"/>
            <a:ext cx="4874507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8136" y="1778438"/>
            <a:ext cx="4898513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8136" y="2665379"/>
            <a:ext cx="4898513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457200"/>
            <a:ext cx="393298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179" y="987426"/>
            <a:ext cx="617338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49" y="2057400"/>
            <a:ext cx="393298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457200"/>
            <a:ext cx="416614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179" y="457201"/>
            <a:ext cx="617338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49" y="2057400"/>
            <a:ext cx="4166146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17" y="1600204"/>
            <a:ext cx="53777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915" y="1600204"/>
            <a:ext cx="53777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890" y="274639"/>
            <a:ext cx="2743725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17" y="274639"/>
            <a:ext cx="8072116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1117814" y="6356370"/>
            <a:ext cx="3658300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3752F5-93D0-499E-B879-E87069170ECE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5385830" y="6356370"/>
            <a:ext cx="5487449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82996" y="6356370"/>
            <a:ext cx="36583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717" y="6356370"/>
            <a:ext cx="2845344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6397" y="6356370"/>
            <a:ext cx="3861538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9271" y="6356370"/>
            <a:ext cx="2845344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91" y="1122363"/>
            <a:ext cx="914574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91" y="3602038"/>
            <a:ext cx="914574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10" y="1709738"/>
            <a:ext cx="10517611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10" y="4589483"/>
            <a:ext cx="1051761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17" y="1600204"/>
            <a:ext cx="53777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915" y="1600204"/>
            <a:ext cx="53777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365126"/>
            <a:ext cx="10517611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7016" y="1778438"/>
            <a:ext cx="4874507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7016" y="2665379"/>
            <a:ext cx="4874507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8136" y="1778438"/>
            <a:ext cx="4898513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8136" y="2665379"/>
            <a:ext cx="4898513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365126"/>
            <a:ext cx="10517611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7016" y="1778438"/>
            <a:ext cx="4874507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7016" y="2665379"/>
            <a:ext cx="4874507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8136" y="1778438"/>
            <a:ext cx="4898513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8136" y="2665379"/>
            <a:ext cx="4898513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457200"/>
            <a:ext cx="393298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179" y="987426"/>
            <a:ext cx="617338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49" y="2057400"/>
            <a:ext cx="393298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457200"/>
            <a:ext cx="416614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179" y="457201"/>
            <a:ext cx="617338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49" y="2057400"/>
            <a:ext cx="4166146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890" y="274639"/>
            <a:ext cx="2743725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17" y="274639"/>
            <a:ext cx="8072116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1117814" y="6356370"/>
            <a:ext cx="3658300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F2232B-4D8B-4F39-8EFE-1D19E7D42242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5385830" y="6356370"/>
            <a:ext cx="5487449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82996" y="6356370"/>
            <a:ext cx="36583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717" y="6356370"/>
            <a:ext cx="2845344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6397" y="6356370"/>
            <a:ext cx="3861538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9271" y="6356370"/>
            <a:ext cx="2845344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4" y="0"/>
            <a:ext cx="1219009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91" y="1122363"/>
            <a:ext cx="914574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91" y="3602038"/>
            <a:ext cx="914574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44B50CC-2E98-4E79-91AE-9662813449B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18FAA60-58B8-4C1C-ADE0-06B668076DB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10" y="1709738"/>
            <a:ext cx="10517611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10" y="4589483"/>
            <a:ext cx="1051761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50570EC-002E-4E89-BB23-E6517EFAD16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17" y="1600204"/>
            <a:ext cx="53777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915" y="1600204"/>
            <a:ext cx="53777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11263C-924B-4734-9B79-17C34AB3306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365126"/>
            <a:ext cx="10517611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7016" y="1778438"/>
            <a:ext cx="4874507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7016" y="2665379"/>
            <a:ext cx="4874507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8136" y="1778438"/>
            <a:ext cx="4898513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8136" y="2665379"/>
            <a:ext cx="4898513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182207D-7C92-4A58-AF77-B6B52B3AA30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5C2C809-ECF3-4154-93A7-2FEE47D6841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B702DA3-2537-4243-BB4B-2E499ED8400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457200"/>
            <a:ext cx="393298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179" y="987426"/>
            <a:ext cx="617338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49" y="2057400"/>
            <a:ext cx="393298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ADD13DD-E8A3-4398-834D-2D1341BDEE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457200"/>
            <a:ext cx="416614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179" y="457201"/>
            <a:ext cx="617338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49" y="2057400"/>
            <a:ext cx="4166146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163A832-9AEB-4A94-BC11-9B5DE0CB40E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4F722E9-F638-4532-948B-3F6528FC3F5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890" y="274639"/>
            <a:ext cx="2743725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17" y="274639"/>
            <a:ext cx="8072116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3997B6A-AAEA-42B4-80E5-3EE2BA52A6A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814" y="6356370"/>
            <a:ext cx="3658300" cy="365125"/>
          </a:xfrm>
        </p:spPr>
        <p:txBody>
          <a:bodyPr/>
          <a:lstStyle>
            <a:lvl1pPr>
              <a:defRPr noProof="1"/>
            </a:lvl1pPr>
          </a:lstStyle>
          <a:p>
            <a:fld id="{263DB197-84B0-484E-9C0F-88358ECCB797}" type="datetimeFigureOut">
              <a:rPr lang="zh-CN" altLang="en-US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5830" y="6356370"/>
            <a:ext cx="5487449" cy="365125"/>
          </a:xfrm>
        </p:spPr>
        <p:txBody>
          <a:bodyPr/>
          <a:lstStyle>
            <a:lvl1pPr>
              <a:defRPr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2996" y="6356370"/>
            <a:ext cx="3658300" cy="365125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0393D3D-DD08-4CDE-B61B-797A282577F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17" y="6356370"/>
            <a:ext cx="2845344" cy="365125"/>
          </a:xfrm>
        </p:spPr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397" y="6356370"/>
            <a:ext cx="3861538" cy="365125"/>
          </a:xfrm>
        </p:spPr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9271" y="6356370"/>
            <a:ext cx="2845344" cy="365125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ED3C52B-EE0F-464E-B0C5-E8741C4D6F4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" y="0"/>
            <a:ext cx="12190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717" y="6356370"/>
            <a:ext cx="2845344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397" y="6356370"/>
            <a:ext cx="3861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271" y="6356370"/>
            <a:ext cx="284534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27E360-7FCA-4835-993A-AEEA2CD464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717" y="6356370"/>
            <a:ext cx="2845344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397" y="6356370"/>
            <a:ext cx="38615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271" y="6356370"/>
            <a:ext cx="284534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9BD3AA-DC34-410C-91D9-86B985E335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921385" y="746760"/>
            <a:ext cx="6264910" cy="227838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806245" y="216310"/>
            <a:ext cx="6243484" cy="3559296"/>
            <a:chOff x="806245" y="216310"/>
            <a:chExt cx="6243484" cy="3559296"/>
          </a:xfrm>
        </p:grpSpPr>
        <p:sp>
          <p:nvSpPr>
            <p:cNvPr id="8" name="矩形 7"/>
            <p:cNvSpPr/>
            <p:nvPr>
              <p:custDataLst>
                <p:tags r:id="rId10"/>
              </p:custDataLst>
            </p:nvPr>
          </p:nvSpPr>
          <p:spPr>
            <a:xfrm>
              <a:off x="806245" y="884903"/>
              <a:ext cx="6243484" cy="22614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 flipH="1">
              <a:off x="1120877" y="216310"/>
              <a:ext cx="2035278" cy="99309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 flipH="1">
              <a:off x="4832554" y="2782511"/>
              <a:ext cx="2035278" cy="99309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116000" y="1069200"/>
            <a:ext cx="6130800" cy="770400"/>
          </a:xfrm>
        </p:spPr>
        <p:txBody>
          <a:bodyPr lIns="90000" tIns="46800" rIns="90000" bIns="46800" anchor="ctr" anchorCtr="0">
            <a:noAutofit/>
          </a:bodyPr>
          <a:lstStyle>
            <a:lvl1pPr algn="l">
              <a:defRPr sz="4500" spc="6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</a:t>
            </a:r>
            <a:r>
              <a:rPr lang="zh-CN" altLang="en-US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126800" y="2311200"/>
            <a:ext cx="2828658" cy="650851"/>
          </a:xfrm>
          <a:noFill/>
        </p:spPr>
        <p:txBody>
          <a:bodyPr lIns="90000" tIns="46800" rIns="90000" bIns="46800" anchor="ctr" anchorCtr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>
                <a:sym typeface="+mn-ea"/>
              </a:rPr>
              <a:t>编辑文本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4464000" y="2311200"/>
            <a:ext cx="2391005" cy="650851"/>
          </a:xfrm>
          <a:noFill/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1116000" y="1839600"/>
            <a:ext cx="4237200" cy="471600"/>
          </a:xfrm>
        </p:spPr>
        <p:txBody>
          <a:bodyPr/>
          <a:lstStyle>
            <a:lvl1pPr marL="0" indent="0">
              <a:buNone/>
              <a:defRPr/>
            </a:lvl1pPr>
            <a:lvl2pPr marL="0" indent="0" algn="l" defTabSz="914400" eaLnBrk="1" fontAlgn="auto" latinLnBrk="0" hangingPunct="1">
              <a:buNone/>
              <a:tabLst>
                <a:tab pos="1609725" algn="l"/>
                <a:tab pos="1609725" algn="l"/>
              </a:tabLst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zh-CN" altLang="en-US" dirty="0">
                <a:sym typeface="+mn-ea"/>
              </a:rPr>
              <a:t>编辑副标题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10540643" y="6349833"/>
            <a:ext cx="1568230" cy="466193"/>
            <a:chOff x="10308053" y="191367"/>
            <a:chExt cx="1596547" cy="474611"/>
          </a:xfrm>
        </p:grpSpPr>
        <p:sp>
          <p:nvSpPr>
            <p:cNvPr id="8" name="菱形 7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菱形 8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菱形 9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329565" y="381000"/>
            <a:ext cx="11518265" cy="6096000"/>
          </a:xfrm>
          <a:prstGeom prst="rect">
            <a:avLst/>
          </a:prstGeom>
          <a:solidFill>
            <a:schemeClr val="bg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2782208" y="3063600"/>
            <a:ext cx="6627585" cy="1037158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u="none" strike="noStrike" kern="1200" cap="none" spc="6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6"/>
            </p:custDataLst>
          </p:nvPr>
        </p:nvSpPr>
        <p:spPr>
          <a:xfrm>
            <a:off x="2880000" y="4132800"/>
            <a:ext cx="6433200" cy="370800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kumimoji="0" lang="zh-CN" altLang="en-US" sz="17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0540643" y="6349833"/>
            <a:ext cx="1568230" cy="466193"/>
            <a:chOff x="10308053" y="191367"/>
            <a:chExt cx="1596547" cy="474611"/>
          </a:xfrm>
        </p:grpSpPr>
        <p:sp>
          <p:nvSpPr>
            <p:cNvPr id="9" name="菱形 8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菱形 9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菱形 10"/>
            <p:cNvSpPr/>
            <p:nvPr userDrawn="1">
              <p:custDataLst>
                <p:tags r:id="rId10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457200"/>
            <a:ext cx="393298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179" y="987426"/>
            <a:ext cx="617338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49" y="2057400"/>
            <a:ext cx="393298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10540643" y="6349833"/>
            <a:ext cx="1568230" cy="466193"/>
            <a:chOff x="10308053" y="191367"/>
            <a:chExt cx="1596547" cy="474611"/>
          </a:xfrm>
        </p:grpSpPr>
        <p:sp>
          <p:nvSpPr>
            <p:cNvPr id="11" name="菱形 10"/>
            <p:cNvSpPr/>
            <p:nvPr userDrawn="1">
              <p:custDataLst>
                <p:tags r:id="rId10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菱形 11"/>
            <p:cNvSpPr/>
            <p:nvPr userDrawn="1">
              <p:custDataLst>
                <p:tags r:id="rId11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菱形 12"/>
            <p:cNvSpPr/>
            <p:nvPr userDrawn="1">
              <p:custDataLst>
                <p:tags r:id="rId12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0540643" y="6349833"/>
            <a:ext cx="1568230" cy="466193"/>
            <a:chOff x="10308053" y="191367"/>
            <a:chExt cx="1596547" cy="474611"/>
          </a:xfrm>
        </p:grpSpPr>
        <p:sp>
          <p:nvSpPr>
            <p:cNvPr id="9" name="菱形 8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菱形 9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菱形 10"/>
            <p:cNvSpPr/>
            <p:nvPr userDrawn="1">
              <p:custDataLst>
                <p:tags r:id="rId10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2025/7/14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10540643" y="6349833"/>
            <a:ext cx="1568230" cy="466193"/>
            <a:chOff x="10308053" y="191367"/>
            <a:chExt cx="1596547" cy="474611"/>
          </a:xfrm>
        </p:grpSpPr>
        <p:sp>
          <p:nvSpPr>
            <p:cNvPr id="8" name="菱形 7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菱形 8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菱形 9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0540643" y="6349833"/>
            <a:ext cx="1568230" cy="466193"/>
            <a:chOff x="10308053" y="191367"/>
            <a:chExt cx="1596547" cy="474611"/>
          </a:xfrm>
        </p:grpSpPr>
        <p:sp>
          <p:nvSpPr>
            <p:cNvPr id="8" name="菱形 7"/>
            <p:cNvSpPr/>
            <p:nvPr userDrawn="1">
              <p:custDataLst>
                <p:tags r:id="rId6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菱形 8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菱形 9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874645" y="770255"/>
            <a:ext cx="6746875" cy="2493645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2733040" y="279175"/>
            <a:ext cx="6733540" cy="3729476"/>
            <a:chOff x="2733040" y="279175"/>
            <a:chExt cx="6733540" cy="3729476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2733040" y="919480"/>
              <a:ext cx="6733540" cy="24968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8" name="直接连接符 7"/>
            <p:cNvCxnSpPr/>
            <p:nvPr>
              <p:custDataLst>
                <p:tags r:id="rId9"/>
              </p:custDataLst>
            </p:nvPr>
          </p:nvCxnSpPr>
          <p:spPr>
            <a:xfrm flipH="1">
              <a:off x="2905227" y="279175"/>
              <a:ext cx="2035278" cy="99309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0"/>
              </p:custDataLst>
            </p:nvPr>
          </p:nvCxnSpPr>
          <p:spPr>
            <a:xfrm flipH="1">
              <a:off x="7259524" y="3015556"/>
              <a:ext cx="2035278" cy="99309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674800" y="1369467"/>
            <a:ext cx="6843394" cy="1150935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924300" y="2604393"/>
            <a:ext cx="4286250" cy="354013"/>
          </a:xfrm>
        </p:spPr>
        <p:txBody>
          <a:bodyPr>
            <a:normAutofit/>
          </a:bodyPr>
          <a:lstStyle>
            <a:lvl1pPr marL="0" indent="0" algn="ctr">
              <a:buNone/>
              <a:defRPr sz="1800" spc="1000" baseline="0"/>
            </a:lvl1pPr>
          </a:lstStyle>
          <a:p>
            <a:pPr lvl="0"/>
            <a:r>
              <a:rPr lang="zh-CN" altLang="en-US" dirty="0"/>
              <a:t>单击此处编辑副标题内容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9925572" y="6248305"/>
            <a:ext cx="1596547" cy="474611"/>
            <a:chOff x="10308053" y="191367"/>
            <a:chExt cx="1596547" cy="474611"/>
          </a:xfrm>
        </p:grpSpPr>
        <p:sp>
          <p:nvSpPr>
            <p:cNvPr id="7" name="菱形 6"/>
            <p:cNvSpPr/>
            <p:nvPr userDrawn="1">
              <p:custDataLst>
                <p:tags r:id="rId6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菱形 7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菱形 8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272202" y="5043633"/>
            <a:ext cx="332698" cy="1306200"/>
            <a:chOff x="0" y="2530687"/>
            <a:chExt cx="461025" cy="1810019"/>
          </a:xfrm>
        </p:grpSpPr>
        <p:sp>
          <p:nvSpPr>
            <p:cNvPr id="10" name="菱形 9"/>
            <p:cNvSpPr/>
            <p:nvPr userDrawn="1">
              <p:custDataLst>
                <p:tags r:id="rId8"/>
              </p:custDataLst>
            </p:nvPr>
          </p:nvSpPr>
          <p:spPr>
            <a:xfrm>
              <a:off x="0" y="253068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菱形 10"/>
            <p:cNvSpPr/>
            <p:nvPr userDrawn="1">
              <p:custDataLst>
                <p:tags r:id="rId9"/>
              </p:custDataLst>
            </p:nvPr>
          </p:nvSpPr>
          <p:spPr>
            <a:xfrm>
              <a:off x="0" y="3205184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菱形 11"/>
            <p:cNvSpPr/>
            <p:nvPr userDrawn="1">
              <p:custDataLst>
                <p:tags r:id="rId10"/>
              </p:custDataLst>
            </p:nvPr>
          </p:nvSpPr>
          <p:spPr>
            <a:xfrm>
              <a:off x="0" y="3879681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 flipH="1">
            <a:off x="10492060" y="117319"/>
            <a:ext cx="1367896" cy="406640"/>
            <a:chOff x="10308053" y="191367"/>
            <a:chExt cx="1596547" cy="474611"/>
          </a:xfrm>
        </p:grpSpPr>
        <p:sp>
          <p:nvSpPr>
            <p:cNvPr id="11" name="菱形 10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菱形 11"/>
            <p:cNvSpPr/>
            <p:nvPr userDrawn="1">
              <p:custDataLst>
                <p:tags r:id="rId10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菱形 12"/>
            <p:cNvSpPr/>
            <p:nvPr userDrawn="1">
              <p:custDataLst>
                <p:tags r:id="rId11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49" y="457200"/>
            <a:ext cx="416614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179" y="457201"/>
            <a:ext cx="617338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49" y="2057400"/>
            <a:ext cx="4166146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717" y="6245225"/>
            <a:ext cx="2845344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7536774" y="6237288"/>
            <a:ext cx="3861538" cy="476250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9271" y="6245225"/>
            <a:ext cx="2845344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1519560" y="604837"/>
            <a:ext cx="370427" cy="1454325"/>
            <a:chOff x="0" y="2530687"/>
            <a:chExt cx="461025" cy="1810019"/>
          </a:xfrm>
        </p:grpSpPr>
        <p:sp>
          <p:nvSpPr>
            <p:cNvPr id="12" name="菱形 11"/>
            <p:cNvSpPr/>
            <p:nvPr userDrawn="1">
              <p:custDataLst>
                <p:tags r:id="rId9"/>
              </p:custDataLst>
            </p:nvPr>
          </p:nvSpPr>
          <p:spPr>
            <a:xfrm>
              <a:off x="0" y="253068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菱形 12"/>
            <p:cNvSpPr/>
            <p:nvPr userDrawn="1">
              <p:custDataLst>
                <p:tags r:id="rId10"/>
              </p:custDataLst>
            </p:nvPr>
          </p:nvSpPr>
          <p:spPr>
            <a:xfrm>
              <a:off x="0" y="3205184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菱形 13"/>
            <p:cNvSpPr/>
            <p:nvPr userDrawn="1">
              <p:custDataLst>
                <p:tags r:id="rId11"/>
              </p:custDataLst>
            </p:nvPr>
          </p:nvSpPr>
          <p:spPr>
            <a:xfrm>
              <a:off x="0" y="3879681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 flipH="1">
            <a:off x="605155" y="817245"/>
            <a:ext cx="963295" cy="286385"/>
            <a:chOff x="10308053" y="191367"/>
            <a:chExt cx="1596547" cy="474611"/>
          </a:xfrm>
        </p:grpSpPr>
        <p:sp>
          <p:nvSpPr>
            <p:cNvPr id="15" name="菱形 14"/>
            <p:cNvSpPr/>
            <p:nvPr userDrawn="1">
              <p:custDataLst>
                <p:tags r:id="rId13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菱形 15"/>
            <p:cNvSpPr/>
            <p:nvPr userDrawn="1">
              <p:custDataLst>
                <p:tags r:id="rId14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菱形 16"/>
            <p:cNvSpPr/>
            <p:nvPr userDrawn="1">
              <p:custDataLst>
                <p:tags r:id="rId15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0617835" y="826135"/>
            <a:ext cx="963295" cy="286385"/>
            <a:chOff x="10308053" y="191367"/>
            <a:chExt cx="1596547" cy="474611"/>
          </a:xfrm>
        </p:grpSpPr>
        <p:sp>
          <p:nvSpPr>
            <p:cNvPr id="11" name="菱形 10"/>
            <p:cNvSpPr/>
            <p:nvPr userDrawn="1">
              <p:custDataLst>
                <p:tags r:id="rId10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菱形 11"/>
            <p:cNvSpPr/>
            <p:nvPr userDrawn="1">
              <p:custDataLst>
                <p:tags r:id="rId11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菱形 12"/>
            <p:cNvSpPr/>
            <p:nvPr userDrawn="1">
              <p:custDataLst>
                <p:tags r:id="rId12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-3175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0271180" y="6112527"/>
            <a:ext cx="1596547" cy="474611"/>
            <a:chOff x="10308053" y="191367"/>
            <a:chExt cx="1596547" cy="474611"/>
          </a:xfrm>
        </p:grpSpPr>
        <p:sp>
          <p:nvSpPr>
            <p:cNvPr id="14" name="菱形 13"/>
            <p:cNvSpPr/>
            <p:nvPr userDrawn="1">
              <p:custDataLst>
                <p:tags r:id="rId11"/>
              </p:custDataLst>
            </p:nvPr>
          </p:nvSpPr>
          <p:spPr>
            <a:xfrm rot="5400000">
              <a:off x="11443575" y="19136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菱形 14"/>
            <p:cNvSpPr/>
            <p:nvPr userDrawn="1">
              <p:custDataLst>
                <p:tags r:id="rId12"/>
              </p:custDataLst>
            </p:nvPr>
          </p:nvSpPr>
          <p:spPr>
            <a:xfrm rot="5400000">
              <a:off x="10875814" y="204953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菱形 15"/>
            <p:cNvSpPr/>
            <p:nvPr userDrawn="1">
              <p:custDataLst>
                <p:tags r:id="rId13"/>
              </p:custDataLst>
            </p:nvPr>
          </p:nvSpPr>
          <p:spPr>
            <a:xfrm rot="5400000">
              <a:off x="10308053" y="204953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2530475"/>
            <a:ext cx="461010" cy="1809750"/>
            <a:chOff x="0" y="2530687"/>
            <a:chExt cx="461025" cy="1810019"/>
          </a:xfrm>
        </p:grpSpPr>
        <p:sp>
          <p:nvSpPr>
            <p:cNvPr id="6" name="菱形 5"/>
            <p:cNvSpPr/>
            <p:nvPr userDrawn="1">
              <p:custDataLst>
                <p:tags r:id="rId12"/>
              </p:custDataLst>
            </p:nvPr>
          </p:nvSpPr>
          <p:spPr>
            <a:xfrm>
              <a:off x="0" y="253068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菱形 8"/>
            <p:cNvSpPr/>
            <p:nvPr userDrawn="1">
              <p:custDataLst>
                <p:tags r:id="rId13"/>
              </p:custDataLst>
            </p:nvPr>
          </p:nvSpPr>
          <p:spPr>
            <a:xfrm>
              <a:off x="0" y="3205184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菱形 10"/>
            <p:cNvSpPr/>
            <p:nvPr userDrawn="1">
              <p:custDataLst>
                <p:tags r:id="rId14"/>
              </p:custDataLst>
            </p:nvPr>
          </p:nvSpPr>
          <p:spPr>
            <a:xfrm>
              <a:off x="0" y="3879681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>
            <a:off x="11730990" y="2524125"/>
            <a:ext cx="461010" cy="1809750"/>
            <a:chOff x="0" y="2530687"/>
            <a:chExt cx="461025" cy="1810019"/>
          </a:xfrm>
        </p:grpSpPr>
        <p:sp>
          <p:nvSpPr>
            <p:cNvPr id="14" name="菱形 13"/>
            <p:cNvSpPr/>
            <p:nvPr userDrawn="1">
              <p:custDataLst>
                <p:tags r:id="rId9"/>
              </p:custDataLst>
            </p:nvPr>
          </p:nvSpPr>
          <p:spPr>
            <a:xfrm>
              <a:off x="0" y="2530687"/>
              <a:ext cx="461025" cy="461025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菱形 14"/>
            <p:cNvSpPr/>
            <p:nvPr userDrawn="1">
              <p:custDataLst>
                <p:tags r:id="rId10"/>
              </p:custDataLst>
            </p:nvPr>
          </p:nvSpPr>
          <p:spPr>
            <a:xfrm>
              <a:off x="0" y="3205184"/>
              <a:ext cx="461025" cy="4610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菱形 15"/>
            <p:cNvSpPr/>
            <p:nvPr userDrawn="1">
              <p:custDataLst>
                <p:tags r:id="rId11"/>
              </p:custDataLst>
            </p:nvPr>
          </p:nvSpPr>
          <p:spPr>
            <a:xfrm>
              <a:off x="0" y="3879681"/>
              <a:ext cx="461025" cy="461025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70"/>
            <a:ext cx="2844800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70"/>
            <a:ext cx="3860800" cy="365125"/>
          </a:xfrm>
        </p:spPr>
        <p:txBody>
          <a:bodyPr/>
          <a:lstStyle>
            <a:lvl1pPr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70"/>
            <a:ext cx="28448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ags" Target="../tags/tag20.xml"/><Relationship Id="rId3" Type="http://schemas.openxmlformats.org/officeDocument/2006/relationships/slideLayout" Target="../slideLayouts/slideLayout78.xml"/><Relationship Id="rId21" Type="http://schemas.openxmlformats.org/officeDocument/2006/relationships/tags" Target="../tags/tag15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tags" Target="../tags/tag19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ags" Target="../tags/tag18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tags" Target="../tags/tag17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717" y="274638"/>
            <a:ext cx="10974899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717" y="1600204"/>
            <a:ext cx="10974899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Oval 9" descr="2012海河院徽（圆）2"/>
          <p:cNvSpPr>
            <a:spLocks noChangeArrowheads="1"/>
          </p:cNvSpPr>
          <p:nvPr/>
        </p:nvSpPr>
        <p:spPr bwMode="auto">
          <a:xfrm>
            <a:off x="10706045" y="260350"/>
            <a:ext cx="961151" cy="720725"/>
          </a:xfrm>
          <a:prstGeom prst="ellipse">
            <a:avLst/>
          </a:prstGeom>
          <a:blipFill dpi="0" rotWithShape="1">
            <a:blip r:embed="rId22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/>
        </p:nvSpPr>
        <p:spPr bwMode="auto">
          <a:xfrm>
            <a:off x="4166397" y="6245225"/>
            <a:ext cx="3861538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宋体" panose="02010600030101010101" pitchFamily="2" charset="-122"/>
              </a:rPr>
              <a:t>海纳百川</a:t>
            </a:r>
            <a:r>
              <a:rPr kumimoji="0" lang="zh-CN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宋体" panose="02010600030101010101" pitchFamily="2" charset="-122"/>
              </a:rPr>
              <a:t>·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宋体" panose="02010600030101010101" pitchFamily="2" charset="-122"/>
              </a:rPr>
              <a:t>和谐共进</a:t>
            </a:r>
          </a:p>
        </p:txBody>
      </p:sp>
      <p:sp>
        <p:nvSpPr>
          <p:cNvPr id="7" name="任意形状 8"/>
          <p:cNvSpPr/>
          <p:nvPr>
            <p:custDataLst>
              <p:tags r:id="rId20"/>
            </p:custDataLst>
          </p:nvPr>
        </p:nvSpPr>
        <p:spPr>
          <a:xfrm>
            <a:off x="9727944" y="1123950"/>
            <a:ext cx="2466389" cy="18034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highlight>
                <a:srgbClr val="1171F1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任意形状 8"/>
          <p:cNvSpPr/>
          <p:nvPr>
            <p:custDataLst>
              <p:tags r:id="rId21"/>
            </p:custDataLst>
          </p:nvPr>
        </p:nvSpPr>
        <p:spPr>
          <a:xfrm rot="10800000">
            <a:off x="0" y="5878533"/>
            <a:ext cx="1414203" cy="103346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highlight>
                <a:srgbClr val="1171F1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607602" y="608013"/>
            <a:ext cx="10972782" cy="70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6990" rIns="90170" bIns="4699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607602" y="1490667"/>
            <a:ext cx="10972782" cy="475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1834" y="6315095"/>
            <a:ext cx="270138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B41E9-1132-478F-B800-F94C5B3F671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2025/7/14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7711" y="6315095"/>
            <a:ext cx="395892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8999" y="6315095"/>
            <a:ext cx="2701384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7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7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</a:tabLst>
        <a:defRPr sz="12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0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609717" y="274638"/>
            <a:ext cx="10974899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609717" y="1600204"/>
            <a:ext cx="10974899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076" name="Oval 9" descr="2012海河院徽（圆）2"/>
          <p:cNvSpPr>
            <a:spLocks noChangeArrowheads="1"/>
          </p:cNvSpPr>
          <p:nvPr/>
        </p:nvSpPr>
        <p:spPr bwMode="auto">
          <a:xfrm>
            <a:off x="10706045" y="260350"/>
            <a:ext cx="961151" cy="720725"/>
          </a:xfrm>
          <a:prstGeom prst="ellipse">
            <a:avLst/>
          </a:prstGeom>
          <a:blipFill dpi="0" rotWithShape="1">
            <a:blip r:embed="rId18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页脚占位符 1028"/>
          <p:cNvSpPr>
            <a:spLocks noGrp="1"/>
          </p:cNvSpPr>
          <p:nvPr/>
        </p:nvSpPr>
        <p:spPr bwMode="auto">
          <a:xfrm>
            <a:off x="4166397" y="6245225"/>
            <a:ext cx="3861538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宋体" panose="02010600030101010101" pitchFamily="2" charset="-122"/>
              </a:rPr>
              <a:t>海纳百川</a:t>
            </a:r>
            <a:r>
              <a:rPr kumimoji="0" lang="zh-CN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宋体" panose="02010600030101010101" pitchFamily="2" charset="-122"/>
              </a:rPr>
              <a:t>·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宋体" panose="02010600030101010101" pitchFamily="2" charset="-122"/>
              </a:rPr>
              <a:t>和谐共进</a:t>
            </a:r>
          </a:p>
        </p:txBody>
      </p:sp>
      <p:sp>
        <p:nvSpPr>
          <p:cNvPr id="7" name="任意形状 8"/>
          <p:cNvSpPr/>
          <p:nvPr>
            <p:custDataLst>
              <p:tags r:id="rId16"/>
            </p:custDataLst>
          </p:nvPr>
        </p:nvSpPr>
        <p:spPr>
          <a:xfrm>
            <a:off x="9727944" y="1123950"/>
            <a:ext cx="2466389" cy="18034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highlight>
                <a:srgbClr val="1171F1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任意形状 8"/>
          <p:cNvSpPr/>
          <p:nvPr>
            <p:custDataLst>
              <p:tags r:id="rId17"/>
            </p:custDataLst>
          </p:nvPr>
        </p:nvSpPr>
        <p:spPr>
          <a:xfrm rot="10800000">
            <a:off x="0" y="5878533"/>
            <a:ext cx="1414203" cy="103346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highlight>
                <a:srgbClr val="1171F1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609717" y="274638"/>
            <a:ext cx="10974899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609717" y="1600204"/>
            <a:ext cx="10974899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0" name="Oval 9" descr="2012海河院徽（圆）2"/>
          <p:cNvSpPr>
            <a:spLocks noChangeArrowheads="1"/>
          </p:cNvSpPr>
          <p:nvPr/>
        </p:nvSpPr>
        <p:spPr bwMode="auto">
          <a:xfrm>
            <a:off x="10706045" y="260350"/>
            <a:ext cx="961151" cy="720725"/>
          </a:xfrm>
          <a:prstGeom prst="ellipse">
            <a:avLst/>
          </a:prstGeom>
          <a:blipFill dpi="0" rotWithShape="1">
            <a:blip r:embed="rId19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页脚占位符 1028"/>
          <p:cNvSpPr>
            <a:spLocks noGrp="1"/>
          </p:cNvSpPr>
          <p:nvPr/>
        </p:nvSpPr>
        <p:spPr bwMode="auto">
          <a:xfrm>
            <a:off x="4166397" y="6245225"/>
            <a:ext cx="3861538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宋体" panose="02010600030101010101" pitchFamily="2" charset="-122"/>
              </a:rPr>
              <a:t>海纳百川</a:t>
            </a:r>
            <a:r>
              <a:rPr kumimoji="0" lang="zh-CN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宋体" panose="02010600030101010101" pitchFamily="2" charset="-122"/>
              </a:rPr>
              <a:t>·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宋体" panose="02010600030101010101" pitchFamily="2" charset="-122"/>
              </a:rPr>
              <a:t>和谐共进</a:t>
            </a:r>
          </a:p>
        </p:txBody>
      </p:sp>
      <p:sp>
        <p:nvSpPr>
          <p:cNvPr id="7" name="任意形状 8"/>
          <p:cNvSpPr/>
          <p:nvPr>
            <p:custDataLst>
              <p:tags r:id="rId17"/>
            </p:custDataLst>
          </p:nvPr>
        </p:nvSpPr>
        <p:spPr>
          <a:xfrm>
            <a:off x="9727944" y="1123950"/>
            <a:ext cx="2466389" cy="18034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highlight>
                <a:srgbClr val="1171F1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任意形状 8"/>
          <p:cNvSpPr/>
          <p:nvPr>
            <p:custDataLst>
              <p:tags r:id="rId18"/>
            </p:custDataLst>
          </p:nvPr>
        </p:nvSpPr>
        <p:spPr>
          <a:xfrm rot="10800000">
            <a:off x="0" y="5878533"/>
            <a:ext cx="1414203" cy="103346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highlight>
                <a:srgbClr val="1171F1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717" y="274638"/>
            <a:ext cx="10974899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717" y="1600204"/>
            <a:ext cx="10974899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Oval 9" descr="2012海河院徽（圆）2"/>
          <p:cNvSpPr>
            <a:spLocks noChangeArrowheads="1"/>
          </p:cNvSpPr>
          <p:nvPr userDrawn="1"/>
        </p:nvSpPr>
        <p:spPr bwMode="auto">
          <a:xfrm>
            <a:off x="10706045" y="260350"/>
            <a:ext cx="961151" cy="720725"/>
          </a:xfrm>
          <a:prstGeom prst="ellipse">
            <a:avLst/>
          </a:prstGeom>
          <a:blipFill dpi="0" rotWithShape="1">
            <a:blip r:embed="rId21" cstate="print">
              <a:alphaModFix amt="80000"/>
            </a:blip>
            <a:srcRect/>
            <a:stretch>
              <a:fillRect/>
            </a:stretch>
          </a:blipFill>
          <a:ln w="9525">
            <a:noFill/>
            <a:round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1029" name="页脚占位符 1028"/>
          <p:cNvSpPr>
            <a:spLocks noGrp="1"/>
          </p:cNvSpPr>
          <p:nvPr userDrawn="1"/>
        </p:nvSpPr>
        <p:spPr>
          <a:xfrm>
            <a:off x="4166397" y="6245225"/>
            <a:ext cx="3861538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zh-CN" altLang="en-US" sz="1400" noProof="1">
                <a:solidFill>
                  <a:schemeClr val="accent3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宋体" panose="02010600030101010101" pitchFamily="2" charset="-122"/>
              </a:rPr>
              <a:t>海纳百川</a:t>
            </a:r>
            <a:r>
              <a:rPr lang="en-US" altLang="zh-CN" sz="1400" noProof="1">
                <a:solidFill>
                  <a:schemeClr val="accent3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1400" noProof="1">
                <a:solidFill>
                  <a:schemeClr val="accent3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宋体" panose="02010600030101010101" pitchFamily="2" charset="-122"/>
              </a:rPr>
              <a:t>和谐共进</a:t>
            </a:r>
          </a:p>
        </p:txBody>
      </p:sp>
      <p:sp>
        <p:nvSpPr>
          <p:cNvPr id="7" name="任意形状 8"/>
          <p:cNvSpPr/>
          <p:nvPr userDrawn="1">
            <p:custDataLst>
              <p:tags r:id="rId19"/>
            </p:custDataLst>
          </p:nvPr>
        </p:nvSpPr>
        <p:spPr>
          <a:xfrm>
            <a:off x="9727947" y="1123950"/>
            <a:ext cx="2466388" cy="18034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anchor="ctr"/>
          <a:lstStyle/>
          <a:p>
            <a:pPr algn="ctr"/>
            <a:endParaRPr kumimoji="1" lang="zh-CN" altLang="en-US" sz="1400" noProof="1"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0"/>
            </p:custDataLst>
          </p:nvPr>
        </p:nvSpPr>
        <p:spPr>
          <a:xfrm rot="10800000">
            <a:off x="0" y="5878513"/>
            <a:ext cx="1414203" cy="1033462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anchor="ctr"/>
          <a:lstStyle/>
          <a:p>
            <a:pPr algn="ctr"/>
            <a:endParaRPr kumimoji="1" lang="zh-CN" altLang="en-US" sz="1400" noProof="1"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19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86189/AppData/Local/Temp/picturecompress_20220614222927/output_6.pngoutput_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7845" y="188595"/>
            <a:ext cx="1289050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83880" y="337820"/>
            <a:ext cx="3524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2000" b="1" dirty="0">
                <a:solidFill>
                  <a:srgbClr val="003FB2"/>
                </a:solidFill>
                <a:latin typeface="方正小标宋简体" panose="03000509000000000000" charset="-122"/>
                <a:ea typeface="方正小标宋简体" panose="03000509000000000000" charset="-122"/>
                <a:sym typeface="+mn-ea"/>
              </a:rPr>
              <a:t>天津大学海河医院</a:t>
            </a:r>
            <a:endParaRPr lang="zh-CN" altLang="zh-CN" sz="2000" b="1" dirty="0">
              <a:solidFill>
                <a:srgbClr val="003FB2"/>
              </a:solidFill>
              <a:latin typeface="方正小标宋简体" panose="03000509000000000000" charset="-122"/>
              <a:ea typeface="方正小标宋简体" panose="03000509000000000000" charset="-122"/>
            </a:endParaRPr>
          </a:p>
          <a:p>
            <a:pPr algn="dist"/>
            <a:r>
              <a:rPr lang="zh-CN" altLang="zh-CN" sz="2000" b="1" dirty="0">
                <a:solidFill>
                  <a:srgbClr val="003FB2"/>
                </a:solidFill>
                <a:latin typeface="方正小标宋简体" panose="03000509000000000000" charset="-122"/>
                <a:ea typeface="方正小标宋简体" panose="03000509000000000000" charset="-122"/>
                <a:sym typeface="+mn-ea"/>
              </a:rPr>
              <a:t>天津市呼吸病研究所</a:t>
            </a:r>
            <a:endParaRPr lang="zh-CN" altLang="zh-CN" sz="2000" b="1" dirty="0">
              <a:solidFill>
                <a:srgbClr val="003FB2"/>
              </a:solidFill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86322" y="109397"/>
            <a:ext cx="8077200" cy="206211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供应商：</a:t>
            </a:r>
            <a:r>
              <a:rPr kumimoji="0" lang="zh-CN" alt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（填供应商全称，非厂家名称）</a:t>
            </a:r>
          </a:p>
          <a:p>
            <a:pPr marL="22860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供应产品：（</a:t>
            </a:r>
            <a:r>
              <a:rPr kumimoji="0" lang="zh-CN" alt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产品名称</a:t>
            </a:r>
            <a:r>
              <a:rPr kumimoji="0" lang="en-US" altLang="zh-CN" sz="2000" b="0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型号）</a:t>
            </a:r>
          </a:p>
          <a:p>
            <a:pPr marL="2286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产地：</a:t>
            </a:r>
            <a:r>
              <a:rPr lang="zh-CN" altLang="en-US" sz="2000" spc="150" dirty="0">
                <a:solidFill>
                  <a:srgbClr val="FF0000"/>
                </a:solidFill>
                <a:ea typeface="微软雅黑" panose="020B0503020204020204" pitchFamily="34" charset="-122"/>
              </a:rPr>
              <a:t>（进口填国别，国产填省市）</a:t>
            </a:r>
            <a:endParaRPr lang="en-US" altLang="zh-CN" sz="2000" spc="150" dirty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marL="2286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产品优势：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5110674-ACD8-E88D-5D22-18C518EF3909}"/>
              </a:ext>
            </a:extLst>
          </p:cNvPr>
          <p:cNvSpPr/>
          <p:nvPr/>
        </p:nvSpPr>
        <p:spPr>
          <a:xfrm>
            <a:off x="407368" y="2286099"/>
            <a:ext cx="2808312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F5A808-B3D1-53B2-0799-399B6D3B1864}"/>
              </a:ext>
            </a:extLst>
          </p:cNvPr>
          <p:cNvSpPr txBox="1"/>
          <p:nvPr/>
        </p:nvSpPr>
        <p:spPr>
          <a:xfrm>
            <a:off x="1250199" y="3788975"/>
            <a:ext cx="112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产品图片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21DFED6-AA96-52F8-91E7-216258A95C41}"/>
              </a:ext>
            </a:extLst>
          </p:cNvPr>
          <p:cNvSpPr txBox="1"/>
          <p:nvPr/>
        </p:nvSpPr>
        <p:spPr>
          <a:xfrm>
            <a:off x="4098559" y="2232525"/>
            <a:ext cx="68676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产品功能、优势等介绍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b3af3ee-5fb7-49f3-8872-857b6d7d6a06"/>
  <p:tag name="COMMONDATA" val="eyJoZGlkIjoiY2RhNmZkOGEwNzRhNmM4OWE2YzhmMTkwYjU4OTMxMz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7022b007-bd55-4d22-87b7-e6286b227e63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036b9ba-04ce-47d9-bdb3-68f3fa5b9c1c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7022b007-bd55-4d22-87b7-e6286b227e63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036b9ba-04ce-47d9-bdb3-68f3fa5b9c1c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7022b007-bd55-4d22-87b7-e6286b227e63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1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1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3617_4"/>
  <p:tag name="KSO_WM_TEMPLATE_SUBCATEGORY" val="17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3617"/>
  <p:tag name="KSO_WM_SLIDE_LAYOUT" val="a_d_l"/>
  <p:tag name="KSO_WM_SLIDE_LAYOUT_CNT" val="1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036b9ba-04ce-47d9-bdb3-68f3fa5b9c1c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9、10、11、16、20、22、24、27"/>
  <p:tag name="KSO_WM_TEMPLATE_SUBCATEGORY" val="17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6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7022b007-bd55-4d22-87b7-e6286b227e63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036b9ba-04ce-47d9-bdb3-68f3fa5b9c1c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自定义 35">
      <a:dk1>
        <a:sysClr val="windowText" lastClr="000000"/>
      </a:dk1>
      <a:lt1>
        <a:sysClr val="window" lastClr="FFFFFF"/>
      </a:lt1>
      <a:dk2>
        <a:srgbClr val="E2E6EA"/>
      </a:dk2>
      <a:lt2>
        <a:srgbClr val="FFFFFF"/>
      </a:lt2>
      <a:accent1>
        <a:srgbClr val="5E758C"/>
      </a:accent1>
      <a:accent2>
        <a:srgbClr val="537C91"/>
      </a:accent2>
      <a:accent3>
        <a:srgbClr val="48828D"/>
      </a:accent3>
      <a:accent4>
        <a:srgbClr val="459782"/>
      </a:accent4>
      <a:accent5>
        <a:srgbClr val="508B71"/>
      </a:accent5>
      <a:accent6>
        <a:srgbClr val="638C5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</Words>
  <Application>Microsoft Office PowerPoint</Application>
  <PresentationFormat>宽屏</PresentationFormat>
  <Paragraphs>19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方正粗黑宋简体</vt:lpstr>
      <vt:lpstr>方正小标宋简体</vt:lpstr>
      <vt:lpstr>汉仪旗黑-85S</vt:lpstr>
      <vt:lpstr>微软雅黑</vt:lpstr>
      <vt:lpstr>Arial</vt:lpstr>
      <vt:lpstr>Calibri</vt:lpstr>
      <vt:lpstr>Wingdings</vt:lpstr>
      <vt:lpstr>默认设计模板</vt:lpstr>
      <vt:lpstr>自定义设计方案</vt:lpstr>
      <vt:lpstr>1_默认设计模板</vt:lpstr>
      <vt:lpstr>2_默认设计模板</vt:lpstr>
      <vt:lpstr>3_默认设计模板</vt:lpstr>
      <vt:lpstr>1_Office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元夕 江</cp:lastModifiedBy>
  <cp:revision>1979</cp:revision>
  <cp:lastPrinted>2022-05-01T14:35:00Z</cp:lastPrinted>
  <dcterms:created xsi:type="dcterms:W3CDTF">2021-11-28T01:57:00Z</dcterms:created>
  <dcterms:modified xsi:type="dcterms:W3CDTF">2025-07-14T06:22:58Z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C96C79EA5AC74EA88487C99D949448CE</vt:lpwstr>
  </property>
</Properties>
</file>